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drawings/drawing2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drawings/drawing3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drawings/drawing4.xml" ContentType="application/vnd.openxmlformats-officedocument.drawingml.chartshapes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431" r:id="rId6"/>
  </p:sldMasterIdLst>
  <p:notesMasterIdLst>
    <p:notesMasterId r:id="rId50"/>
  </p:notesMasterIdLst>
  <p:handoutMasterIdLst>
    <p:handoutMasterId r:id="rId51"/>
  </p:handoutMasterIdLst>
  <p:sldIdLst>
    <p:sldId id="366" r:id="rId7"/>
    <p:sldId id="1158" r:id="rId8"/>
    <p:sldId id="648" r:id="rId9"/>
    <p:sldId id="1153" r:id="rId10"/>
    <p:sldId id="1154" r:id="rId11"/>
    <p:sldId id="640" r:id="rId12"/>
    <p:sldId id="641" r:id="rId13"/>
    <p:sldId id="642" r:id="rId14"/>
    <p:sldId id="643" r:id="rId15"/>
    <p:sldId id="647" r:id="rId16"/>
    <p:sldId id="644" r:id="rId17"/>
    <p:sldId id="367" r:id="rId18"/>
    <p:sldId id="554" r:id="rId19"/>
    <p:sldId id="555" r:id="rId20"/>
    <p:sldId id="605" r:id="rId21"/>
    <p:sldId id="607" r:id="rId22"/>
    <p:sldId id="606" r:id="rId23"/>
    <p:sldId id="557" r:id="rId24"/>
    <p:sldId id="574" r:id="rId25"/>
    <p:sldId id="575" r:id="rId26"/>
    <p:sldId id="631" r:id="rId27"/>
    <p:sldId id="577" r:id="rId28"/>
    <p:sldId id="341" r:id="rId29"/>
    <p:sldId id="1159" r:id="rId30"/>
    <p:sldId id="633" r:id="rId31"/>
    <p:sldId id="632" r:id="rId32"/>
    <p:sldId id="634" r:id="rId33"/>
    <p:sldId id="636" r:id="rId34"/>
    <p:sldId id="637" r:id="rId35"/>
    <p:sldId id="638" r:id="rId36"/>
    <p:sldId id="635" r:id="rId37"/>
    <p:sldId id="645" r:id="rId38"/>
    <p:sldId id="375" r:id="rId39"/>
    <p:sldId id="639" r:id="rId40"/>
    <p:sldId id="409" r:id="rId41"/>
    <p:sldId id="413" r:id="rId42"/>
    <p:sldId id="410" r:id="rId43"/>
    <p:sldId id="448" r:id="rId44"/>
    <p:sldId id="425" r:id="rId45"/>
    <p:sldId id="455" r:id="rId46"/>
    <p:sldId id="1156" r:id="rId47"/>
    <p:sldId id="1155" r:id="rId48"/>
    <p:sldId id="1157" r:id="rId4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D600"/>
    <a:srgbClr val="00C1DE"/>
    <a:srgbClr val="E5ECEB"/>
    <a:srgbClr val="FF6B00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 autoAdjust="0"/>
    <p:restoredTop sz="93548"/>
  </p:normalViewPr>
  <p:slideViewPr>
    <p:cSldViewPr snapToGrid="0">
      <p:cViewPr varScale="1">
        <p:scale>
          <a:sx n="171" d="100"/>
          <a:sy n="171" d="100"/>
        </p:scale>
        <p:origin x="184" y="4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7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viewProps" Target="viewProps.xml"/><Relationship Id="rId5" Type="http://schemas.openxmlformats.org/officeDocument/2006/relationships/customXml" Target="../customXml/item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oleObject" Target="file:////C:\Documents%20and%20Settings\mikemarty\Desktop\amdahl\amdahl_graphs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oleObject" Target="file:////C:\Documents%20and%20Settings\mikemarty\Desktop\amdahl\amdahl_graphs.xlsx" TargetMode="External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3.xml"/><Relationship Id="rId2" Type="http://schemas.openxmlformats.org/officeDocument/2006/relationships/oleObject" Target="file:////C:\Documents%20and%20Settings\mikemarty\Desktop\amdahl\amdahl_graphs.xlsx" TargetMode="External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4.xml"/><Relationship Id="rId2" Type="http://schemas.openxmlformats.org/officeDocument/2006/relationships/oleObject" Target="file:////C:\Documents%20and%20Settings\mikemarty\Desktop\amdahl\amdahl_graphs.xlsx" TargetMode="External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5.xml"/><Relationship Id="rId2" Type="http://schemas.openxmlformats.org/officeDocument/2006/relationships/oleObject" Target="file:////C:\Documents%20and%20Settings\mikemarty\Desktop\amdahl\amdahl_graphs.xlsx" TargetMode="External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0.5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Sheet1!$C$3:$C$258</c:f>
              <c:numCache>
                <c:formatCode>General</c:formatCode>
                <c:ptCount val="256"/>
                <c:pt idx="0">
                  <c:v>1.8823529411764719</c:v>
                </c:pt>
                <c:pt idx="1">
                  <c:v>2.5141574442188341</c:v>
                </c:pt>
                <c:pt idx="2">
                  <c:v>2.9171382022212682</c:v>
                </c:pt>
                <c:pt idx="3">
                  <c:v>3.2</c:v>
                </c:pt>
                <c:pt idx="4">
                  <c:v>3.4073416799996799</c:v>
                </c:pt>
                <c:pt idx="5">
                  <c:v>3.5628941713209858</c:v>
                </c:pt>
                <c:pt idx="6">
                  <c:v>3.6810453023507348</c:v>
                </c:pt>
                <c:pt idx="7">
                  <c:v>3.7712361663282539</c:v>
                </c:pt>
                <c:pt idx="8">
                  <c:v>3.8400000000000007</c:v>
                </c:pt>
                <c:pt idx="9">
                  <c:v>3.8920340432841587</c:v>
                </c:pt>
                <c:pt idx="10">
                  <c:v>3.9308145663471405</c:v>
                </c:pt>
                <c:pt idx="11">
                  <c:v>3.9589732744431467</c:v>
                </c:pt>
                <c:pt idx="12">
                  <c:v>3.9785393384430225</c:v>
                </c:pt>
                <c:pt idx="13">
                  <c:v>3.991101212558871</c:v>
                </c:pt>
                <c:pt idx="14">
                  <c:v>3.9979182928592687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027-2E4B-ABFA-44DE9ACCBD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2676480"/>
        <c:axId val="202686848"/>
      </c:scatterChart>
      <c:valAx>
        <c:axId val="202676480"/>
        <c:scaling>
          <c:logBase val="2"/>
          <c:orientation val="minMax"/>
          <c:max val="16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/>
                  <a:t>R BCEs</a:t>
                </a:r>
              </a:p>
            </c:rich>
          </c:tx>
          <c:layout>
            <c:manualLayout>
              <c:xMode val="edge"/>
              <c:yMode val="edge"/>
              <c:x val="0.49507132547147381"/>
              <c:y val="0.865464617403595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686848"/>
        <c:crosses val="autoZero"/>
        <c:crossBetween val="midCat"/>
      </c:valAx>
      <c:valAx>
        <c:axId val="202686848"/>
        <c:scaling>
          <c:orientation val="minMax"/>
          <c:max val="16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Symmetric 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67648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  <c:userShapes r:id="rId3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0.5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Sheet1!$C$3:$C$258</c:f>
              <c:numCache>
                <c:formatCode>General</c:formatCode>
                <c:ptCount val="256"/>
                <c:pt idx="0">
                  <c:v>1.8823529411764726</c:v>
                </c:pt>
                <c:pt idx="1">
                  <c:v>2.5141574442188337</c:v>
                </c:pt>
                <c:pt idx="2">
                  <c:v>2.9171382022212682</c:v>
                </c:pt>
                <c:pt idx="3">
                  <c:v>3.2</c:v>
                </c:pt>
                <c:pt idx="4">
                  <c:v>3.4073416799996799</c:v>
                </c:pt>
                <c:pt idx="5">
                  <c:v>3.5628941713209858</c:v>
                </c:pt>
                <c:pt idx="6">
                  <c:v>3.6810453023507348</c:v>
                </c:pt>
                <c:pt idx="7">
                  <c:v>3.7712361663282539</c:v>
                </c:pt>
                <c:pt idx="8">
                  <c:v>3.8400000000000007</c:v>
                </c:pt>
                <c:pt idx="9">
                  <c:v>3.8920340432841587</c:v>
                </c:pt>
                <c:pt idx="10">
                  <c:v>3.9308145663471405</c:v>
                </c:pt>
                <c:pt idx="11">
                  <c:v>3.9589732744431467</c:v>
                </c:pt>
                <c:pt idx="12">
                  <c:v>3.9785393384430225</c:v>
                </c:pt>
                <c:pt idx="13">
                  <c:v>3.991101212558871</c:v>
                </c:pt>
                <c:pt idx="14">
                  <c:v>3.9979182928592687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2A6-FD46-862F-50715A190308}"/>
            </c:ext>
          </c:extLst>
        </c:ser>
        <c:ser>
          <c:idx val="1"/>
          <c:order val="1"/>
          <c:tx>
            <c:strRef>
              <c:f>Sheet1!$D$2</c:f>
              <c:strCache>
                <c:ptCount val="1"/>
                <c:pt idx="0">
                  <c:v>0.9</c:v>
                </c:pt>
              </c:strCache>
            </c:strRef>
          </c:tx>
          <c:spPr>
            <a:ln>
              <a:solidFill>
                <a:srgbClr val="FFC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Sheet1!$D$3:$D$258</c:f>
              <c:numCache>
                <c:formatCode>General</c:formatCode>
                <c:ptCount val="256"/>
                <c:pt idx="0">
                  <c:v>6.4000000000000012</c:v>
                </c:pt>
                <c:pt idx="1">
                  <c:v>6.6551226464616242</c:v>
                </c:pt>
                <c:pt idx="2">
                  <c:v>6.4448402142097763</c:v>
                </c:pt>
                <c:pt idx="3">
                  <c:v>6.1538461538461551</c:v>
                </c:pt>
                <c:pt idx="4">
                  <c:v>5.8650963344256786</c:v>
                </c:pt>
                <c:pt idx="5">
                  <c:v>5.5988336977901234</c:v>
                </c:pt>
                <c:pt idx="6">
                  <c:v>5.3584836679789101</c:v>
                </c:pt>
                <c:pt idx="7">
                  <c:v>5.1425947722657925</c:v>
                </c:pt>
                <c:pt idx="8">
                  <c:v>4.9484536082474229</c:v>
                </c:pt>
                <c:pt idx="9">
                  <c:v>4.7732492983673742</c:v>
                </c:pt>
                <c:pt idx="10">
                  <c:v>4.6144344909292458</c:v>
                </c:pt>
                <c:pt idx="11">
                  <c:v>4.4698085356616231</c:v>
                </c:pt>
                <c:pt idx="12">
                  <c:v>4.3375052937912653</c:v>
                </c:pt>
                <c:pt idx="13">
                  <c:v>4.2159519850973988</c:v>
                </c:pt>
                <c:pt idx="14">
                  <c:v>4.1038234131999127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2A6-FD46-862F-50715A1903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2928896"/>
        <c:axId val="202930816"/>
      </c:scatterChart>
      <c:valAx>
        <c:axId val="202928896"/>
        <c:scaling>
          <c:logBase val="2"/>
          <c:orientation val="minMax"/>
          <c:max val="16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/>
                  <a:t>R BCEs</a:t>
                </a:r>
              </a:p>
            </c:rich>
          </c:tx>
          <c:layout>
            <c:manualLayout>
              <c:xMode val="edge"/>
              <c:yMode val="edge"/>
              <c:x val="0.49507132547147381"/>
              <c:y val="0.8654646174035961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930816"/>
        <c:crosses val="autoZero"/>
        <c:crossBetween val="midCat"/>
      </c:valAx>
      <c:valAx>
        <c:axId val="202930816"/>
        <c:scaling>
          <c:orientation val="minMax"/>
          <c:max val="16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Symmetric 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928896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  <c:userShapes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0.5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Sheet1!$C$3:$C$258</c:f>
              <c:numCache>
                <c:formatCode>General</c:formatCode>
                <c:ptCount val="256"/>
                <c:pt idx="0">
                  <c:v>1.8823529411764723</c:v>
                </c:pt>
                <c:pt idx="1">
                  <c:v>2.5141574442188337</c:v>
                </c:pt>
                <c:pt idx="2">
                  <c:v>2.9171382022212682</c:v>
                </c:pt>
                <c:pt idx="3">
                  <c:v>3.2</c:v>
                </c:pt>
                <c:pt idx="4">
                  <c:v>3.4073416799996799</c:v>
                </c:pt>
                <c:pt idx="5">
                  <c:v>3.5628941713209858</c:v>
                </c:pt>
                <c:pt idx="6">
                  <c:v>3.6810453023507348</c:v>
                </c:pt>
                <c:pt idx="7">
                  <c:v>3.7712361663282539</c:v>
                </c:pt>
                <c:pt idx="8">
                  <c:v>3.8400000000000007</c:v>
                </c:pt>
                <c:pt idx="9">
                  <c:v>3.8920340432841587</c:v>
                </c:pt>
                <c:pt idx="10">
                  <c:v>3.9308145663471405</c:v>
                </c:pt>
                <c:pt idx="11">
                  <c:v>3.9589732744431467</c:v>
                </c:pt>
                <c:pt idx="12">
                  <c:v>3.9785393384430225</c:v>
                </c:pt>
                <c:pt idx="13">
                  <c:v>3.991101212558871</c:v>
                </c:pt>
                <c:pt idx="14">
                  <c:v>3.9979182928592687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FE2-274F-B792-A320C7FDC8AB}"/>
            </c:ext>
          </c:extLst>
        </c:ser>
        <c:ser>
          <c:idx val="1"/>
          <c:order val="1"/>
          <c:tx>
            <c:strRef>
              <c:f>Sheet1!$D$2</c:f>
              <c:strCache>
                <c:ptCount val="1"/>
                <c:pt idx="0">
                  <c:v>0.9</c:v>
                </c:pt>
              </c:strCache>
            </c:strRef>
          </c:tx>
          <c:spPr>
            <a:ln>
              <a:solidFill>
                <a:srgbClr val="FFC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Sheet1!$D$3:$D$258</c:f>
              <c:numCache>
                <c:formatCode>General</c:formatCode>
                <c:ptCount val="256"/>
                <c:pt idx="0">
                  <c:v>6.4000000000000012</c:v>
                </c:pt>
                <c:pt idx="1">
                  <c:v>6.6551226464616242</c:v>
                </c:pt>
                <c:pt idx="2">
                  <c:v>6.4448402142097763</c:v>
                </c:pt>
                <c:pt idx="3">
                  <c:v>6.1538461538461551</c:v>
                </c:pt>
                <c:pt idx="4">
                  <c:v>5.8650963344256786</c:v>
                </c:pt>
                <c:pt idx="5">
                  <c:v>5.5988336977901234</c:v>
                </c:pt>
                <c:pt idx="6">
                  <c:v>5.3584836679789118</c:v>
                </c:pt>
                <c:pt idx="7">
                  <c:v>5.1425947722657943</c:v>
                </c:pt>
                <c:pt idx="8">
                  <c:v>4.9484536082474229</c:v>
                </c:pt>
                <c:pt idx="9">
                  <c:v>4.7732492983673733</c:v>
                </c:pt>
                <c:pt idx="10">
                  <c:v>4.6144344909292467</c:v>
                </c:pt>
                <c:pt idx="11">
                  <c:v>4.4698085356616222</c:v>
                </c:pt>
                <c:pt idx="12">
                  <c:v>4.3375052937912653</c:v>
                </c:pt>
                <c:pt idx="13">
                  <c:v>4.2159519850973988</c:v>
                </c:pt>
                <c:pt idx="14">
                  <c:v>4.1038234131999127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EFE2-274F-B792-A320C7FDC8AB}"/>
            </c:ext>
          </c:extLst>
        </c:ser>
        <c:ser>
          <c:idx val="2"/>
          <c:order val="2"/>
          <c:tx>
            <c:strRef>
              <c:f>Sheet1!$E$2</c:f>
              <c:strCache>
                <c:ptCount val="1"/>
                <c:pt idx="0">
                  <c:v>0.975</c:v>
                </c:pt>
              </c:strCache>
            </c:strRef>
          </c:tx>
          <c:spPr>
            <a:ln>
              <a:solidFill>
                <a:srgbClr val="FF66FF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Sheet1!$E$3:$E$258</c:f>
              <c:numCache>
                <c:formatCode>General</c:formatCode>
                <c:ptCount val="256"/>
                <c:pt idx="0">
                  <c:v>11.636363636363633</c:v>
                </c:pt>
                <c:pt idx="1">
                  <c:v>9.6286880842423486</c:v>
                </c:pt>
                <c:pt idx="2">
                  <c:v>8.3346805777750568</c:v>
                </c:pt>
                <c:pt idx="3">
                  <c:v>7.4418604651162816</c:v>
                </c:pt>
                <c:pt idx="4">
                  <c:v>6.7823862824638184</c:v>
                </c:pt>
                <c:pt idx="5">
                  <c:v>6.2706937415249433</c:v>
                </c:pt>
                <c:pt idx="6">
                  <c:v>5.8591032494163899</c:v>
                </c:pt>
                <c:pt idx="7">
                  <c:v>5.5188821946267126</c:v>
                </c:pt>
                <c:pt idx="8">
                  <c:v>5.2316076294277929</c:v>
                </c:pt>
                <c:pt idx="9">
                  <c:v>4.984871188442769</c:v>
                </c:pt>
                <c:pt idx="10">
                  <c:v>4.7699772265785478</c:v>
                </c:pt>
                <c:pt idx="11">
                  <c:v>4.5806302348928982</c:v>
                </c:pt>
                <c:pt idx="12">
                  <c:v>4.4121468762848046</c:v>
                </c:pt>
                <c:pt idx="13">
                  <c:v>4.2609621486393632</c:v>
                </c:pt>
                <c:pt idx="14">
                  <c:v>4.1243083886401779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EFE2-274F-B792-A320C7FDC8AB}"/>
            </c:ext>
          </c:extLst>
        </c:ser>
        <c:ser>
          <c:idx val="3"/>
          <c:order val="3"/>
          <c:tx>
            <c:strRef>
              <c:f>Sheet1!$F$2</c:f>
              <c:strCache>
                <c:ptCount val="1"/>
                <c:pt idx="0">
                  <c:v>0.99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Sheet1!$F$3:$F$258</c:f>
              <c:numCache>
                <c:formatCode>General</c:formatCode>
                <c:ptCount val="256"/>
                <c:pt idx="0">
                  <c:v>13.913043478260867</c:v>
                </c:pt>
                <c:pt idx="1">
                  <c:v>10.573559344845572</c:v>
                </c:pt>
                <c:pt idx="2">
                  <c:v>8.8539338406076862</c:v>
                </c:pt>
                <c:pt idx="3">
                  <c:v>7.7669902912621396</c:v>
                </c:pt>
                <c:pt idx="4">
                  <c:v>7.001387013697971</c:v>
                </c:pt>
                <c:pt idx="5">
                  <c:v>6.4248911286116135</c:v>
                </c:pt>
                <c:pt idx="6">
                  <c:v>5.9706658641796162</c:v>
                </c:pt>
                <c:pt idx="7">
                  <c:v>5.6008457915766154</c:v>
                </c:pt>
                <c:pt idx="8">
                  <c:v>5.2921719955898574</c:v>
                </c:pt>
                <c:pt idx="9">
                  <c:v>5.0294674515600484</c:v>
                </c:pt>
                <c:pt idx="10">
                  <c:v>4.8023526376186778</c:v>
                </c:pt>
                <c:pt idx="11">
                  <c:v>4.6034572958641311</c:v>
                </c:pt>
                <c:pt idx="12">
                  <c:v>4.4273845285820252</c:v>
                </c:pt>
                <c:pt idx="13">
                  <c:v>4.2700797566607029</c:v>
                </c:pt>
                <c:pt idx="14">
                  <c:v>4.1284299493216965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EFE2-274F-B792-A320C7FDC8AB}"/>
            </c:ext>
          </c:extLst>
        </c:ser>
        <c:ser>
          <c:idx val="4"/>
          <c:order val="4"/>
          <c:tx>
            <c:strRef>
              <c:f>Sheet1!$G$2</c:f>
              <c:strCache>
                <c:ptCount val="1"/>
                <c:pt idx="0">
                  <c:v>0.999</c:v>
                </c:pt>
              </c:strCache>
            </c:strRef>
          </c:tx>
          <c:spPr>
            <a:ln>
              <a:solidFill>
                <a:srgbClr val="0000CC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xVal>
          <c:yVal>
            <c:numRef>
              <c:f>Sheet1!$G$3:$G$258</c:f>
              <c:numCache>
                <c:formatCode>General</c:formatCode>
                <c:ptCount val="256"/>
                <c:pt idx="0">
                  <c:v>15.763546798029562</c:v>
                </c:pt>
                <c:pt idx="1">
                  <c:v>11.235063057581694</c:v>
                </c:pt>
                <c:pt idx="2">
                  <c:v>9.1977474016269607</c:v>
                </c:pt>
                <c:pt idx="3">
                  <c:v>7.9760717846460691</c:v>
                </c:pt>
                <c:pt idx="4">
                  <c:v>7.1397101656349324</c:v>
                </c:pt>
                <c:pt idx="5">
                  <c:v>6.5211041405209365</c:v>
                </c:pt>
                <c:pt idx="6">
                  <c:v>6.039666282926734</c:v>
                </c:pt>
                <c:pt idx="7">
                  <c:v>5.6512030464459349</c:v>
                </c:pt>
                <c:pt idx="8">
                  <c:v>5.3291884090152069</c:v>
                </c:pt>
                <c:pt idx="9">
                  <c:v>5.0566102900953505</c:v>
                </c:pt>
                <c:pt idx="10">
                  <c:v>4.8219896997443339</c:v>
                </c:pt>
                <c:pt idx="11">
                  <c:v>4.6172630658283964</c:v>
                </c:pt>
                <c:pt idx="12">
                  <c:v>4.4365777441685683</c:v>
                </c:pt>
                <c:pt idx="13">
                  <c:v>4.275569075016648</c:v>
                </c:pt>
                <c:pt idx="14">
                  <c:v>4.1309068421650945</c:v>
                </c:pt>
                <c:pt idx="1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EFE2-274F-B792-A320C7FDC8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2995200"/>
        <c:axId val="202997120"/>
      </c:scatterChart>
      <c:valAx>
        <c:axId val="202995200"/>
        <c:scaling>
          <c:logBase val="2"/>
          <c:orientation val="minMax"/>
          <c:max val="16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/>
                  <a:t>R BCEs</a:t>
                </a:r>
              </a:p>
            </c:rich>
          </c:tx>
          <c:layout>
            <c:manualLayout>
              <c:xMode val="edge"/>
              <c:yMode val="edge"/>
              <c:x val="0.49507132547147381"/>
              <c:y val="0.8654646174035959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997120"/>
        <c:crosses val="autoZero"/>
        <c:crossBetween val="midCat"/>
      </c:valAx>
      <c:valAx>
        <c:axId val="202997120"/>
        <c:scaling>
          <c:orientation val="minMax"/>
          <c:max val="16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Symmetric 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299520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  <c:userShapes r:id="rId3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0.5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Sheet1!$C$3:$C$258</c:f>
              <c:numCache>
                <c:formatCode>General</c:formatCode>
                <c:ptCount val="256"/>
                <c:pt idx="0">
                  <c:v>1.9922178988326855</c:v>
                </c:pt>
                <c:pt idx="1">
                  <c:v>2.8128525248283323</c:v>
                </c:pt>
                <c:pt idx="2">
                  <c:v>3.4407065280194646</c:v>
                </c:pt>
                <c:pt idx="3">
                  <c:v>3.96875</c:v>
                </c:pt>
                <c:pt idx="4">
                  <c:v>4.4329927429126039</c:v>
                </c:pt>
                <c:pt idx="5">
                  <c:v>4.8519020118776881</c:v>
                </c:pt>
                <c:pt idx="6">
                  <c:v>5.2364476955758441</c:v>
                </c:pt>
                <c:pt idx="7">
                  <c:v>5.5937769080685085</c:v>
                </c:pt>
                <c:pt idx="8">
                  <c:v>5.9288537549407119</c:v>
                </c:pt>
                <c:pt idx="9">
                  <c:v>6.2452923252049199</c:v>
                </c:pt>
                <c:pt idx="10">
                  <c:v>6.5458207530949819</c:v>
                </c:pt>
                <c:pt idx="11">
                  <c:v>6.8325583418530806</c:v>
                </c:pt>
                <c:pt idx="12">
                  <c:v>7.1071902954967507</c:v>
                </c:pt>
                <c:pt idx="13">
                  <c:v>7.3710828191768449</c:v>
                </c:pt>
                <c:pt idx="14">
                  <c:v>7.6253617218140599</c:v>
                </c:pt>
                <c:pt idx="15">
                  <c:v>7.870967741935484</c:v>
                </c:pt>
                <c:pt idx="16">
                  <c:v>8.1086965049913378</c:v>
                </c:pt>
                <c:pt idx="17">
                  <c:v>8.339228028581223</c:v>
                </c:pt>
                <c:pt idx="18">
                  <c:v>8.563148934800477</c:v>
                </c:pt>
                <c:pt idx="19">
                  <c:v>8.7809694588412217</c:v>
                </c:pt>
                <c:pt idx="20">
                  <c:v>8.9931366705264058</c:v>
                </c:pt>
                <c:pt idx="21">
                  <c:v>9.2000448910316646</c:v>
                </c:pt>
                <c:pt idx="22">
                  <c:v>9.4020439994483844</c:v>
                </c:pt>
                <c:pt idx="23">
                  <c:v>9.5994461292367674</c:v>
                </c:pt>
                <c:pt idx="24">
                  <c:v>9.7925311203319509</c:v>
                </c:pt>
                <c:pt idx="25">
                  <c:v>9.9815509983465223</c:v>
                </c:pt>
                <c:pt idx="26">
                  <c:v>10.166733684991581</c:v>
                </c:pt>
                <c:pt idx="27">
                  <c:v>10.348286095077272</c:v>
                </c:pt>
                <c:pt idx="28">
                  <c:v>10.526396739658066</c:v>
                </c:pt>
                <c:pt idx="29">
                  <c:v>10.70123792828462</c:v>
                </c:pt>
                <c:pt idx="30">
                  <c:v>10.872967643324866</c:v>
                </c:pt>
                <c:pt idx="31">
                  <c:v>11.041731144124121</c:v>
                </c:pt>
                <c:pt idx="32">
                  <c:v>11.207662347118498</c:v>
                </c:pt>
                <c:pt idx="33">
                  <c:v>11.370885018991876</c:v>
                </c:pt>
                <c:pt idx="34">
                  <c:v>11.531513812921764</c:v>
                </c:pt>
                <c:pt idx="35">
                  <c:v>11.689655172413794</c:v>
                </c:pt>
                <c:pt idx="36">
                  <c:v>11.845408122828136</c:v>
                </c:pt>
                <c:pt idx="37">
                  <c:v>11.998864967190402</c:v>
                </c:pt>
                <c:pt idx="38">
                  <c:v>12.150111900057826</c:v>
                </c:pt>
                <c:pt idx="39">
                  <c:v>12.299229550929322</c:v>
                </c:pt>
                <c:pt idx="40">
                  <c:v>12.446293466831539</c:v>
                </c:pt>
                <c:pt idx="41">
                  <c:v>12.591374542194268</c:v>
                </c:pt>
                <c:pt idx="42">
                  <c:v>12.734539402879284</c:v>
                </c:pt>
                <c:pt idx="43">
                  <c:v>12.875850750194951</c:v>
                </c:pt>
                <c:pt idx="44">
                  <c:v>13.0153676698712</c:v>
                </c:pt>
                <c:pt idx="45">
                  <c:v>13.153145910254887</c:v>
                </c:pt>
                <c:pt idx="46">
                  <c:v>13.289238133386075</c:v>
                </c:pt>
                <c:pt idx="47">
                  <c:v>13.423694142112423</c:v>
                </c:pt>
                <c:pt idx="48">
                  <c:v>13.556561085972849</c:v>
                </c:pt>
                <c:pt idx="49">
                  <c:v>13.68788364822127</c:v>
                </c:pt>
                <c:pt idx="50">
                  <c:v>13.817704216054238</c:v>
                </c:pt>
                <c:pt idx="51">
                  <c:v>13.946063035844389</c:v>
                </c:pt>
                <c:pt idx="52">
                  <c:v>14.072998354957539</c:v>
                </c:pt>
                <c:pt idx="53">
                  <c:v>14.198546551538024</c:v>
                </c:pt>
                <c:pt idx="54">
                  <c:v>14.322742253481572</c:v>
                </c:pt>
                <c:pt idx="55">
                  <c:v>14.445618447670848</c:v>
                </c:pt>
                <c:pt idx="56">
                  <c:v>14.567206580424969</c:v>
                </c:pt>
                <c:pt idx="57">
                  <c:v>14.687536650005574</c:v>
                </c:pt>
                <c:pt idx="58">
                  <c:v>14.806637291928785</c:v>
                </c:pt>
                <c:pt idx="59">
                  <c:v>14.924535857749307</c:v>
                </c:pt>
                <c:pt idx="60">
                  <c:v>15.041258487911367</c:v>
                </c:pt>
                <c:pt idx="61">
                  <c:v>15.156830179198201</c:v>
                </c:pt>
                <c:pt idx="62">
                  <c:v>15.271274847255315</c:v>
                </c:pt>
                <c:pt idx="63">
                  <c:v>15.384615384615383</c:v>
                </c:pt>
                <c:pt idx="64">
                  <c:v>15.496873714607574</c:v>
                </c:pt>
                <c:pt idx="65">
                  <c:v>15.608070841497161</c:v>
                </c:pt>
                <c:pt idx="66">
                  <c:v>15.718226897166666</c:v>
                </c:pt>
                <c:pt idx="67">
                  <c:v>15.827361184619811</c:v>
                </c:pt>
                <c:pt idx="68">
                  <c:v>15.935492218562803</c:v>
                </c:pt>
                <c:pt idx="69">
                  <c:v>16.042637763292987</c:v>
                </c:pt>
                <c:pt idx="70">
                  <c:v>16.148814868104644</c:v>
                </c:pt>
                <c:pt idx="71">
                  <c:v>16.254039900401004</c:v>
                </c:pt>
                <c:pt idx="72">
                  <c:v>16.358328576685981</c:v>
                </c:pt>
                <c:pt idx="73">
                  <c:v>16.4616959915924</c:v>
                </c:pt>
                <c:pt idx="74">
                  <c:v>16.56415664509063</c:v>
                </c:pt>
                <c:pt idx="75">
                  <c:v>16.665724468008431</c:v>
                </c:pt>
                <c:pt idx="76">
                  <c:v>16.766412845981922</c:v>
                </c:pt>
                <c:pt idx="77">
                  <c:v>16.866234641947219</c:v>
                </c:pt>
                <c:pt idx="78">
                  <c:v>16.965202217273006</c:v>
                </c:pt>
                <c:pt idx="79">
                  <c:v>17.063327451626702</c:v>
                </c:pt>
                <c:pt idx="80">
                  <c:v>17.160621761658035</c:v>
                </c:pt>
                <c:pt idx="81">
                  <c:v>17.257096118578474</c:v>
                </c:pt>
                <c:pt idx="82">
                  <c:v>17.352761064707352</c:v>
                </c:pt>
                <c:pt idx="83">
                  <c:v>17.447626729051009</c:v>
                </c:pt>
                <c:pt idx="84">
                  <c:v>17.541702841975106</c:v>
                </c:pt>
                <c:pt idx="85">
                  <c:v>17.63499874902654</c:v>
                </c:pt>
                <c:pt idx="86">
                  <c:v>17.72752342395578</c:v>
                </c:pt>
                <c:pt idx="87">
                  <c:v>17.819285480988473</c:v>
                </c:pt>
                <c:pt idx="88">
                  <c:v>17.910293186388728</c:v>
                </c:pt>
                <c:pt idx="89">
                  <c:v>18.000554469356437</c:v>
                </c:pt>
                <c:pt idx="90">
                  <c:v>18.090076932294746</c:v>
                </c:pt>
                <c:pt idx="91">
                  <c:v>18.17886786048393</c:v>
                </c:pt>
                <c:pt idx="92">
                  <c:v>18.266934231192657</c:v>
                </c:pt>
                <c:pt idx="93">
                  <c:v>18.354282722257608</c:v>
                </c:pt>
                <c:pt idx="94">
                  <c:v>18.440919720158128</c:v>
                </c:pt>
                <c:pt idx="95">
                  <c:v>18.526851327612647</c:v>
                </c:pt>
                <c:pt idx="96">
                  <c:v>18.612083370719386</c:v>
                </c:pt>
                <c:pt idx="97">
                  <c:v>18.6966214056648</c:v>
                </c:pt>
                <c:pt idx="98">
                  <c:v>18.780470725018731</c:v>
                </c:pt>
                <c:pt idx="99">
                  <c:v>18.863636363636353</c:v>
                </c:pt>
                <c:pt idx="100">
                  <c:v>18.946123104183801</c:v>
                </c:pt>
                <c:pt idx="101">
                  <c:v>19.027935482303857</c:v>
                </c:pt>
                <c:pt idx="102">
                  <c:v>19.1090777914367</c:v>
                </c:pt>
                <c:pt idx="103">
                  <c:v>19.189554087309659</c:v>
                </c:pt>
                <c:pt idx="104">
                  <c:v>19.269368192108775</c:v>
                </c:pt>
                <c:pt idx="105">
                  <c:v>19.348523698343726</c:v>
                </c:pt>
                <c:pt idx="106">
                  <c:v>19.427023972417487</c:v>
                </c:pt>
                <c:pt idx="107">
                  <c:v>19.504872157910114</c:v>
                </c:pt>
                <c:pt idx="108">
                  <c:v>19.58207117858646</c:v>
                </c:pt>
                <c:pt idx="109">
                  <c:v>19.658623741135759</c:v>
                </c:pt>
                <c:pt idx="110">
                  <c:v>19.734532337650787</c:v>
                </c:pt>
                <c:pt idx="111">
                  <c:v>19.80979924785365</c:v>
                </c:pt>
                <c:pt idx="112">
                  <c:v>19.884426541074433</c:v>
                </c:pt>
                <c:pt idx="113">
                  <c:v>19.958416077988229</c:v>
                </c:pt>
                <c:pt idx="114">
                  <c:v>20.031769512115716</c:v>
                </c:pt>
                <c:pt idx="115">
                  <c:v>20.104488291091361</c:v>
                </c:pt>
                <c:pt idx="116">
                  <c:v>20.176573657703656</c:v>
                </c:pt>
                <c:pt idx="117">
                  <c:v>20.248026650710052</c:v>
                </c:pt>
                <c:pt idx="118">
                  <c:v>20.31884810542989</c:v>
                </c:pt>
                <c:pt idx="119">
                  <c:v>20.389038654117027</c:v>
                </c:pt>
                <c:pt idx="120">
                  <c:v>20.458598726114648</c:v>
                </c:pt>
                <c:pt idx="121">
                  <c:v>20.527528547792624</c:v>
                </c:pt>
                <c:pt idx="122">
                  <c:v>20.595828142268939</c:v>
                </c:pt>
                <c:pt idx="123">
                  <c:v>20.663497328915042</c:v>
                </c:pt>
                <c:pt idx="124">
                  <c:v>20.730535722645065</c:v>
                </c:pt>
                <c:pt idx="125">
                  <c:v>20.796942732988249</c:v>
                </c:pt>
                <c:pt idx="126">
                  <c:v>20.862717562943466</c:v>
                </c:pt>
                <c:pt idx="127">
                  <c:v>20.92785920761419</c:v>
                </c:pt>
                <c:pt idx="128">
                  <c:v>20.992366452621816</c:v>
                </c:pt>
                <c:pt idx="129">
                  <c:v>21.056237872295036</c:v>
                </c:pt>
                <c:pt idx="130">
                  <c:v>21.119471827631838</c:v>
                </c:pt>
                <c:pt idx="131">
                  <c:v>21.182066464030896</c:v>
                </c:pt>
                <c:pt idx="132">
                  <c:v>21.244019708788386</c:v>
                </c:pt>
                <c:pt idx="133">
                  <c:v>21.305329268355429</c:v>
                </c:pt>
                <c:pt idx="134">
                  <c:v>21.365992625351446</c:v>
                </c:pt>
                <c:pt idx="135">
                  <c:v>21.426007035327476</c:v>
                </c:pt>
                <c:pt idx="136">
                  <c:v>21.485369523273825</c:v>
                </c:pt>
                <c:pt idx="137">
                  <c:v>21.544076879864861</c:v>
                </c:pt>
                <c:pt idx="138">
                  <c:v>21.602125657433863</c:v>
                </c:pt>
                <c:pt idx="139">
                  <c:v>21.659512165670144</c:v>
                </c:pt>
                <c:pt idx="140">
                  <c:v>21.716232467029727</c:v>
                </c:pt>
                <c:pt idx="141">
                  <c:v>21.772282371850434</c:v>
                </c:pt>
                <c:pt idx="142">
                  <c:v>21.827657433161381</c:v>
                </c:pt>
                <c:pt idx="143">
                  <c:v>21.88235294117646</c:v>
                </c:pt>
                <c:pt idx="144">
                  <c:v>21.936363917460199</c:v>
                </c:pt>
                <c:pt idx="145">
                  <c:v>21.989685108753847</c:v>
                </c:pt>
                <c:pt idx="146">
                  <c:v>22.042310980448786</c:v>
                </c:pt>
                <c:pt idx="147">
                  <c:v>22.094235709692988</c:v>
                </c:pt>
                <c:pt idx="148">
                  <c:v>22.145453178116007</c:v>
                </c:pt>
                <c:pt idx="149">
                  <c:v>22.195956964156498</c:v>
                </c:pt>
                <c:pt idx="150">
                  <c:v>22.245740334975014</c:v>
                </c:pt>
                <c:pt idx="151">
                  <c:v>22.294796237934886</c:v>
                </c:pt>
                <c:pt idx="152">
                  <c:v>22.34311729163073</c:v>
                </c:pt>
                <c:pt idx="153">
                  <c:v>22.39069577644538</c:v>
                </c:pt>
                <c:pt idx="154">
                  <c:v>22.437523624612588</c:v>
                </c:pt>
                <c:pt idx="155">
                  <c:v>22.48359240976264</c:v>
                </c:pt>
                <c:pt idx="156">
                  <c:v>22.528893335926284</c:v>
                </c:pt>
                <c:pt idx="157">
                  <c:v>22.573417225970132</c:v>
                </c:pt>
                <c:pt idx="158">
                  <c:v>22.61715450943624</c:v>
                </c:pt>
                <c:pt idx="159">
                  <c:v>22.660095209755507</c:v>
                </c:pt>
                <c:pt idx="160">
                  <c:v>22.702228930803514</c:v>
                </c:pt>
                <c:pt idx="161">
                  <c:v>22.743544842764525</c:v>
                </c:pt>
                <c:pt idx="162">
                  <c:v>22.784031667268032</c:v>
                </c:pt>
                <c:pt idx="163">
                  <c:v>22.823677661759046</c:v>
                </c:pt>
                <c:pt idx="164">
                  <c:v>22.862470603061645</c:v>
                </c:pt>
                <c:pt idx="165">
                  <c:v>22.900397770091647</c:v>
                </c:pt>
                <c:pt idx="166">
                  <c:v>22.937445925671987</c:v>
                </c:pt>
                <c:pt idx="167">
                  <c:v>22.973601297401249</c:v>
                </c:pt>
                <c:pt idx="168">
                  <c:v>23.008849557522108</c:v>
                </c:pt>
                <c:pt idx="169">
                  <c:v>23.043175801733103</c:v>
                </c:pt>
                <c:pt idx="170">
                  <c:v>23.076564526883157</c:v>
                </c:pt>
                <c:pt idx="171">
                  <c:v>23.108999607484314</c:v>
                </c:pt>
                <c:pt idx="172">
                  <c:v>23.140464270973329</c:v>
                </c:pt>
                <c:pt idx="173">
                  <c:v>23.170941071648354</c:v>
                </c:pt>
                <c:pt idx="174">
                  <c:v>23.200411863201104</c:v>
                </c:pt>
                <c:pt idx="175">
                  <c:v>23.228857769760488</c:v>
                </c:pt>
                <c:pt idx="176">
                  <c:v>23.256259155355849</c:v>
                </c:pt>
                <c:pt idx="177">
                  <c:v>23.282595591703494</c:v>
                </c:pt>
                <c:pt idx="178">
                  <c:v>23.307845824211221</c:v>
                </c:pt>
                <c:pt idx="179">
                  <c:v>23.33198773608909</c:v>
                </c:pt>
                <c:pt idx="180">
                  <c:v>23.35499831044644</c:v>
                </c:pt>
                <c:pt idx="181">
                  <c:v>23.376853590245236</c:v>
                </c:pt>
                <c:pt idx="182">
                  <c:v>23.397528635971309</c:v>
                </c:pt>
                <c:pt idx="183">
                  <c:v>23.416997480873473</c:v>
                </c:pt>
                <c:pt idx="184">
                  <c:v>23.435233083609969</c:v>
                </c:pt>
                <c:pt idx="185">
                  <c:v>23.452207278128917</c:v>
                </c:pt>
                <c:pt idx="186">
                  <c:v>23.467890720595577</c:v>
                </c:pt>
                <c:pt idx="187">
                  <c:v>23.482252833164882</c:v>
                </c:pt>
                <c:pt idx="188">
                  <c:v>23.495261744382727</c:v>
                </c:pt>
                <c:pt idx="189">
                  <c:v>23.506884225979267</c:v>
                </c:pt>
                <c:pt idx="190">
                  <c:v>23.517085625802178</c:v>
                </c:pt>
                <c:pt idx="191">
                  <c:v>23.525829796613806</c:v>
                </c:pt>
                <c:pt idx="192">
                  <c:v>23.533079020455837</c:v>
                </c:pt>
                <c:pt idx="193">
                  <c:v>23.538793928258354</c:v>
                </c:pt>
                <c:pt idx="194">
                  <c:v>23.542933414345001</c:v>
                </c:pt>
                <c:pt idx="195">
                  <c:v>23.545454545454547</c:v>
                </c:pt>
                <c:pt idx="196">
                  <c:v>23.546312463867324</c:v>
                </c:pt>
                <c:pt idx="197">
                  <c:v>23.545460284189577</c:v>
                </c:pt>
                <c:pt idx="198">
                  <c:v>23.542848983308136</c:v>
                </c:pt>
                <c:pt idx="199">
                  <c:v>23.538427282986181</c:v>
                </c:pt>
                <c:pt idx="200">
                  <c:v>23.532141524522089</c:v>
                </c:pt>
                <c:pt idx="201">
                  <c:v>23.523935534840952</c:v>
                </c:pt>
                <c:pt idx="202">
                  <c:v>23.513750483331329</c:v>
                </c:pt>
                <c:pt idx="203">
                  <c:v>23.50152472867455</c:v>
                </c:pt>
                <c:pt idx="204">
                  <c:v>23.487193654843889</c:v>
                </c:pt>
                <c:pt idx="205">
                  <c:v>23.470689495372884</c:v>
                </c:pt>
                <c:pt idx="206">
                  <c:v>23.451941144904158</c:v>
                </c:pt>
                <c:pt idx="207">
                  <c:v>23.430873956934846</c:v>
                </c:pt>
                <c:pt idx="208">
                  <c:v>23.407409526567378</c:v>
                </c:pt>
                <c:pt idx="209">
                  <c:v>23.381465456954995</c:v>
                </c:pt>
                <c:pt idx="210">
                  <c:v>23.35295510799887</c:v>
                </c:pt>
                <c:pt idx="211">
                  <c:v>23.321787325706421</c:v>
                </c:pt>
                <c:pt idx="212">
                  <c:v>23.287866150454377</c:v>
                </c:pt>
                <c:pt idx="213">
                  <c:v>23.25109050221571</c:v>
                </c:pt>
                <c:pt idx="214">
                  <c:v>23.211353840603142</c:v>
                </c:pt>
                <c:pt idx="215">
                  <c:v>23.168543797349205</c:v>
                </c:pt>
                <c:pt idx="216">
                  <c:v>23.122541778582917</c:v>
                </c:pt>
                <c:pt idx="217">
                  <c:v>23.073222533969446</c:v>
                </c:pt>
                <c:pt idx="218">
                  <c:v>23.020453689449408</c:v>
                </c:pt>
                <c:pt idx="219">
                  <c:v>22.964095239941216</c:v>
                </c:pt>
                <c:pt idx="220">
                  <c:v>22.903998997949497</c:v>
                </c:pt>
                <c:pt idx="221">
                  <c:v>22.840007993544432</c:v>
                </c:pt>
                <c:pt idx="222">
                  <c:v>22.771955820637309</c:v>
                </c:pt>
                <c:pt idx="223">
                  <c:v>22.69966592386189</c:v>
                </c:pt>
                <c:pt idx="224">
                  <c:v>22.622950819672131</c:v>
                </c:pt>
                <c:pt idx="225">
                  <c:v>22.541611244468534</c:v>
                </c:pt>
                <c:pt idx="226">
                  <c:v>22.455435221653907</c:v>
                </c:pt>
                <c:pt idx="227">
                  <c:v>22.364197038474817</c:v>
                </c:pt>
                <c:pt idx="228">
                  <c:v>22.267656122307578</c:v>
                </c:pt>
                <c:pt idx="229">
                  <c:v>22.165555804669907</c:v>
                </c:pt>
                <c:pt idx="230">
                  <c:v>22.05762195965206</c:v>
                </c:pt>
                <c:pt idx="231">
                  <c:v>21.943561501627741</c:v>
                </c:pt>
                <c:pt idx="232">
                  <c:v>21.823060724983392</c:v>
                </c:pt>
                <c:pt idx="233">
                  <c:v>21.695783466139588</c:v>
                </c:pt>
                <c:pt idx="234">
                  <c:v>21.561369065274228</c:v>
                </c:pt>
                <c:pt idx="235">
                  <c:v>21.419430101812793</c:v>
                </c:pt>
                <c:pt idx="236">
                  <c:v>21.269549873841523</c:v>
                </c:pt>
                <c:pt idx="237">
                  <c:v>21.11127958701373</c:v>
                </c:pt>
                <c:pt idx="238">
                  <c:v>20.944135213124177</c:v>
                </c:pt>
                <c:pt idx="239">
                  <c:v>20.767593972164313</c:v>
                </c:pt>
                <c:pt idx="240">
                  <c:v>20.58109038413755</c:v>
                </c:pt>
                <c:pt idx="241">
                  <c:v>20.384011827974003</c:v>
                </c:pt>
                <c:pt idx="242">
                  <c:v>20.175693534231634</c:v>
                </c:pt>
                <c:pt idx="243">
                  <c:v>19.955412925537903</c:v>
                </c:pt>
                <c:pt idx="244">
                  <c:v>19.722383203450423</c:v>
                </c:pt>
                <c:pt idx="245">
                  <c:v>19.475746062018956</c:v>
                </c:pt>
                <c:pt idx="246">
                  <c:v>19.21456338609087</c:v>
                </c:pt>
                <c:pt idx="247">
                  <c:v>18.93780776540132</c:v>
                </c:pt>
                <c:pt idx="248">
                  <c:v>18.64435162257384</c:v>
                </c:pt>
                <c:pt idx="249">
                  <c:v>18.332954712843666</c:v>
                </c:pt>
                <c:pt idx="250">
                  <c:v>18.002249703716174</c:v>
                </c:pt>
                <c:pt idx="251">
                  <c:v>17.650725481445811</c:v>
                </c:pt>
                <c:pt idx="252">
                  <c:v>17.276707754998352</c:v>
                </c:pt>
                <c:pt idx="253">
                  <c:v>16.878336432918289</c:v>
                </c:pt>
                <c:pt idx="254">
                  <c:v>16.453539128831586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F67-0643-AFB6-E50E44E57B5B}"/>
            </c:ext>
          </c:extLst>
        </c:ser>
        <c:ser>
          <c:idx val="1"/>
          <c:order val="1"/>
          <c:tx>
            <c:strRef>
              <c:f>Sheet1!$D$2</c:f>
              <c:strCache>
                <c:ptCount val="1"/>
                <c:pt idx="0">
                  <c:v>0.9</c:v>
                </c:pt>
              </c:strCache>
            </c:strRef>
          </c:tx>
          <c:spPr>
            <a:ln>
              <a:solidFill>
                <a:srgbClr val="FFC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Sheet1!$D$3:$D$258</c:f>
              <c:numCache>
                <c:formatCode>General</c:formatCode>
                <c:ptCount val="256"/>
                <c:pt idx="0">
                  <c:v>9.6603773584905639</c:v>
                </c:pt>
                <c:pt idx="1">
                  <c:v>13.47084985366242</c:v>
                </c:pt>
                <c:pt idx="2">
                  <c:v>16.321693735178581</c:v>
                </c:pt>
                <c:pt idx="3">
                  <c:v>18.67647058823529</c:v>
                </c:pt>
                <c:pt idx="4">
                  <c:v>20.714503008206158</c:v>
                </c:pt>
                <c:pt idx="5">
                  <c:v>22.527647744649702</c:v>
                </c:pt>
                <c:pt idx="6">
                  <c:v>24.170409038276887</c:v>
                </c:pt>
                <c:pt idx="7">
                  <c:v>25.678259704535122</c:v>
                </c:pt>
                <c:pt idx="8">
                  <c:v>27.075812274368218</c:v>
                </c:pt>
                <c:pt idx="9">
                  <c:v>28.380967658567922</c:v>
                </c:pt>
                <c:pt idx="10">
                  <c:v>29.60722516998624</c:v>
                </c:pt>
                <c:pt idx="11">
                  <c:v>30.765061294059386</c:v>
                </c:pt>
                <c:pt idx="12">
                  <c:v>31.862798593752746</c:v>
                </c:pt>
                <c:pt idx="13">
                  <c:v>32.907177798068858</c:v>
                </c:pt>
                <c:pt idx="14">
                  <c:v>33.903748295212473</c:v>
                </c:pt>
                <c:pt idx="15">
                  <c:v>34.85714285714284</c:v>
                </c:pt>
                <c:pt idx="16">
                  <c:v>35.771275957588536</c:v>
                </c:pt>
                <c:pt idx="17">
                  <c:v>36.649490146142391</c:v>
                </c:pt>
                <c:pt idx="18">
                  <c:v>37.494666192570982</c:v>
                </c:pt>
                <c:pt idx="19">
                  <c:v>38.309307389499516</c:v>
                </c:pt>
                <c:pt idx="20">
                  <c:v>39.09560505562267</c:v>
                </c:pt>
                <c:pt idx="21">
                  <c:v>39.855490120581969</c:v>
                </c:pt>
                <c:pt idx="22">
                  <c:v>40.590674242390186</c:v>
                </c:pt>
                <c:pt idx="23">
                  <c:v>41.302682940764555</c:v>
                </c:pt>
                <c:pt idx="24">
                  <c:v>41.992882562277565</c:v>
                </c:pt>
                <c:pt idx="25">
                  <c:v>42.662502424557523</c:v>
                </c:pt>
                <c:pt idx="26">
                  <c:v>43.312653152334605</c:v>
                </c:pt>
                <c:pt idx="27">
                  <c:v>43.944341975961109</c:v>
                </c:pt>
                <c:pt idx="28">
                  <c:v>44.558485585301945</c:v>
                </c:pt>
                <c:pt idx="29">
                  <c:v>45.155920999838422</c:v>
                </c:pt>
                <c:pt idx="30">
                  <c:v>45.737414816579218</c:v>
                </c:pt>
                <c:pt idx="31">
                  <c:v>46.303671121996771</c:v>
                </c:pt>
                <c:pt idx="32">
                  <c:v>46.855338296394962</c:v>
                </c:pt>
                <c:pt idx="33">
                  <c:v>47.393014894365912</c:v>
                </c:pt>
                <c:pt idx="34">
                  <c:v>47.917254750068004</c:v>
                </c:pt>
                <c:pt idx="35">
                  <c:v>48.428571428571466</c:v>
                </c:pt>
                <c:pt idx="36">
                  <c:v>48.927442122731655</c:v>
                </c:pt>
                <c:pt idx="37">
                  <c:v>49.414311077661985</c:v>
                </c:pt>
                <c:pt idx="38">
                  <c:v>49.889592610897871</c:v>
                </c:pt>
                <c:pt idx="39">
                  <c:v>50.353673785047114</c:v>
                </c:pt>
                <c:pt idx="40">
                  <c:v>50.806916780530813</c:v>
                </c:pt>
                <c:pt idx="41">
                  <c:v>51.249661008499622</c:v>
                </c:pt>
                <c:pt idx="42">
                  <c:v>51.68222499783478</c:v>
                </c:pt>
                <c:pt idx="43">
                  <c:v>52.10490808503193</c:v>
                </c:pt>
                <c:pt idx="44">
                  <c:v>52.517991931530879</c:v>
                </c:pt>
                <c:pt idx="45">
                  <c:v>52.921741889515616</c:v>
                </c:pt>
                <c:pt idx="46">
                  <c:v>53.316408234249906</c:v>
                </c:pt>
                <c:pt idx="47">
                  <c:v>53.702227278522102</c:v>
                </c:pt>
                <c:pt idx="48">
                  <c:v>54.079422382671488</c:v>
                </c:pt>
                <c:pt idx="49">
                  <c:v>54.448204871885494</c:v>
                </c:pt>
                <c:pt idx="50">
                  <c:v>54.808774870942841</c:v>
                </c:pt>
                <c:pt idx="51">
                  <c:v>55.161322065283429</c:v>
                </c:pt>
                <c:pt idx="52">
                  <c:v>55.506026396179898</c:v>
                </c:pt>
                <c:pt idx="53">
                  <c:v>55.84305869683245</c:v>
                </c:pt>
                <c:pt idx="54">
                  <c:v>56.172581275393036</c:v>
                </c:pt>
                <c:pt idx="55">
                  <c:v>56.494748450211759</c:v>
                </c:pt>
                <c:pt idx="56">
                  <c:v>56.809707041990677</c:v>
                </c:pt>
                <c:pt idx="57">
                  <c:v>57.117596826993058</c:v>
                </c:pt>
                <c:pt idx="58">
                  <c:v>57.418550954994188</c:v>
                </c:pt>
                <c:pt idx="59">
                  <c:v>57.712696335254009</c:v>
                </c:pt>
                <c:pt idx="60">
                  <c:v>58.00015399343696</c:v>
                </c:pt>
                <c:pt idx="61">
                  <c:v>58.281039402093498</c:v>
                </c:pt>
                <c:pt idx="62">
                  <c:v>58.555462787044071</c:v>
                </c:pt>
                <c:pt idx="63">
                  <c:v>58.823529411764696</c:v>
                </c:pt>
                <c:pt idx="64">
                  <c:v>59.085339841661501</c:v>
                </c:pt>
                <c:pt idx="65">
                  <c:v>59.340990189931674</c:v>
                </c:pt>
                <c:pt idx="66">
                  <c:v>59.590572346542622</c:v>
                </c:pt>
                <c:pt idx="67">
                  <c:v>59.834174191711433</c:v>
                </c:pt>
                <c:pt idx="68">
                  <c:v>60.071879795136489</c:v>
                </c:pt>
                <c:pt idx="69">
                  <c:v>60.303769602112709</c:v>
                </c:pt>
                <c:pt idx="70">
                  <c:v>60.529920607559738</c:v>
                </c:pt>
                <c:pt idx="71">
                  <c:v>60.750406518896014</c:v>
                </c:pt>
                <c:pt idx="72">
                  <c:v>60.965297908609351</c:v>
                </c:pt>
                <c:pt idx="73">
                  <c:v>61.174662357296043</c:v>
                </c:pt>
                <c:pt idx="74">
                  <c:v>61.378564587877214</c:v>
                </c:pt>
                <c:pt idx="75">
                  <c:v>61.577066591634576</c:v>
                </c:pt>
                <c:pt idx="76">
                  <c:v>61.770227746657525</c:v>
                </c:pt>
                <c:pt idx="77">
                  <c:v>61.958104929239575</c:v>
                </c:pt>
                <c:pt idx="78">
                  <c:v>62.140752618720768</c:v>
                </c:pt>
                <c:pt idx="79">
                  <c:v>62.318222996228521</c:v>
                </c:pt>
                <c:pt idx="80">
                  <c:v>62.490566037735853</c:v>
                </c:pt>
                <c:pt idx="81">
                  <c:v>62.657829601819024</c:v>
                </c:pt>
                <c:pt idx="82">
                  <c:v>62.820059512469356</c:v>
                </c:pt>
                <c:pt idx="83">
                  <c:v>62.977299637283437</c:v>
                </c:pt>
                <c:pt idx="84">
                  <c:v>63.129591961333773</c:v>
                </c:pt>
                <c:pt idx="85">
                  <c:v>63.276976656994862</c:v>
                </c:pt>
                <c:pt idx="86">
                  <c:v>63.419492149983576</c:v>
                </c:pt>
                <c:pt idx="87">
                  <c:v>63.557175181849125</c:v>
                </c:pt>
                <c:pt idx="88">
                  <c:v>63.690060869132793</c:v>
                </c:pt>
                <c:pt idx="89">
                  <c:v>63.818182759401246</c:v>
                </c:pt>
                <c:pt idx="90">
                  <c:v>63.941572884341646</c:v>
                </c:pt>
                <c:pt idx="91">
                  <c:v>64.060261810094048</c:v>
                </c:pt>
                <c:pt idx="92">
                  <c:v>64.174278684983719</c:v>
                </c:pt>
                <c:pt idx="93">
                  <c:v>64.283651284805075</c:v>
                </c:pt>
                <c:pt idx="94">
                  <c:v>64.388406055797248</c:v>
                </c:pt>
                <c:pt idx="95">
                  <c:v>64.488568155443758</c:v>
                </c:pt>
                <c:pt idx="96">
                  <c:v>64.584161491216975</c:v>
                </c:pt>
                <c:pt idx="97">
                  <c:v>64.675208757382023</c:v>
                </c:pt>
                <c:pt idx="98">
                  <c:v>64.761731469967643</c:v>
                </c:pt>
                <c:pt idx="99">
                  <c:v>64.84375</c:v>
                </c:pt>
                <c:pt idx="100">
                  <c:v>64.92128360509686</c:v>
                </c:pt>
                <c:pt idx="101">
                  <c:v>64.994350459504091</c:v>
                </c:pt>
                <c:pt idx="102">
                  <c:v>65.062967682659803</c:v>
                </c:pt>
                <c:pt idx="103">
                  <c:v>65.127151366358959</c:v>
                </c:pt>
                <c:pt idx="104">
                  <c:v>65.186916600591189</c:v>
                </c:pt>
                <c:pt idx="105">
                  <c:v>65.242277498118767</c:v>
                </c:pt>
                <c:pt idx="106">
                  <c:v>65.293247217855779</c:v>
                </c:pt>
                <c:pt idx="107">
                  <c:v>65.339837987108979</c:v>
                </c:pt>
                <c:pt idx="108">
                  <c:v>65.382061122733688</c:v>
                </c:pt>
                <c:pt idx="109">
                  <c:v>65.419927051258128</c:v>
                </c:pt>
                <c:pt idx="110">
                  <c:v>65.453445328022468</c:v>
                </c:pt>
                <c:pt idx="111">
                  <c:v>65.482624655381798</c:v>
                </c:pt>
                <c:pt idx="112">
                  <c:v>65.507472900011678</c:v>
                </c:pt>
                <c:pt idx="113">
                  <c:v>65.527997109360655</c:v>
                </c:pt>
                <c:pt idx="114">
                  <c:v>65.544203527284523</c:v>
                </c:pt>
                <c:pt idx="115">
                  <c:v>65.556097608900643</c:v>
                </c:pt>
                <c:pt idx="116">
                  <c:v>65.563684034694418</c:v>
                </c:pt>
                <c:pt idx="117">
                  <c:v>65.566966723910397</c:v>
                </c:pt>
                <c:pt idx="118">
                  <c:v>65.565948847257559</c:v>
                </c:pt>
                <c:pt idx="119">
                  <c:v>65.560632838957872</c:v>
                </c:pt>
                <c:pt idx="120">
                  <c:v>65.551020408163296</c:v>
                </c:pt>
                <c:pt idx="121">
                  <c:v>65.537112549767244</c:v>
                </c:pt>
                <c:pt idx="122">
                  <c:v>65.518909554634618</c:v>
                </c:pt>
                <c:pt idx="123">
                  <c:v>65.49641101927179</c:v>
                </c:pt>
                <c:pt idx="124">
                  <c:v>65.469615854957695</c:v>
                </c:pt>
                <c:pt idx="125">
                  <c:v>65.438522296356581</c:v>
                </c:pt>
                <c:pt idx="126">
                  <c:v>65.403127909630996</c:v>
                </c:pt>
                <c:pt idx="127">
                  <c:v>65.363429600072138</c:v>
                </c:pt>
                <c:pt idx="128">
                  <c:v>65.319423619264597</c:v>
                </c:pt>
                <c:pt idx="129">
                  <c:v>65.271105571802337</c:v>
                </c:pt>
                <c:pt idx="130">
                  <c:v>65.218470421568853</c:v>
                </c:pt>
                <c:pt idx="131">
                  <c:v>65.161512497596789</c:v>
                </c:pt>
                <c:pt idx="132">
                  <c:v>65.100225499520576</c:v>
                </c:pt>
                <c:pt idx="133">
                  <c:v>65.034602502633518</c:v>
                </c:pt>
                <c:pt idx="134">
                  <c:v>64.964635962562127</c:v>
                </c:pt>
                <c:pt idx="135">
                  <c:v>64.890317719567918</c:v>
                </c:pt>
                <c:pt idx="136">
                  <c:v>64.811639002488619</c:v>
                </c:pt>
                <c:pt idx="137">
                  <c:v>64.728590432326158</c:v>
                </c:pt>
                <c:pt idx="138">
                  <c:v>64.641162025493898</c:v>
                </c:pt>
                <c:pt idx="139">
                  <c:v>64.549343196728969</c:v>
                </c:pt>
                <c:pt idx="140">
                  <c:v>64.453122761680092</c:v>
                </c:pt>
                <c:pt idx="141">
                  <c:v>64.352488939176709</c:v>
                </c:pt>
                <c:pt idx="142">
                  <c:v>64.247429353189091</c:v>
                </c:pt>
                <c:pt idx="143">
                  <c:v>64.137931034482676</c:v>
                </c:pt>
                <c:pt idx="144">
                  <c:v>64.023980421977797</c:v>
                </c:pt>
                <c:pt idx="145">
                  <c:v>63.905563363815006</c:v>
                </c:pt>
                <c:pt idx="146">
                  <c:v>63.782665118137402</c:v>
                </c:pt>
                <c:pt idx="147">
                  <c:v>63.655270353590126</c:v>
                </c:pt>
                <c:pt idx="148">
                  <c:v>63.523363149545212</c:v>
                </c:pt>
                <c:pt idx="149">
                  <c:v>63.386926996054441</c:v>
                </c:pt>
                <c:pt idx="150">
                  <c:v>63.245944793535003</c:v>
                </c:pt>
                <c:pt idx="151">
                  <c:v>63.100398852191589</c:v>
                </c:pt>
                <c:pt idx="152">
                  <c:v>62.950270891178384</c:v>
                </c:pt>
                <c:pt idx="153">
                  <c:v>62.795542037504134</c:v>
                </c:pt>
                <c:pt idx="154">
                  <c:v>62.636192824682944</c:v>
                </c:pt>
                <c:pt idx="155">
                  <c:v>62.472203191134</c:v>
                </c:pt>
                <c:pt idx="156">
                  <c:v>62.30355247833181</c:v>
                </c:pt>
                <c:pt idx="157">
                  <c:v>62.130219428709303</c:v>
                </c:pt>
                <c:pt idx="158">
                  <c:v>61.952182183315848</c:v>
                </c:pt>
                <c:pt idx="159">
                  <c:v>61.769418279231282</c:v>
                </c:pt>
                <c:pt idx="160">
                  <c:v>61.58190464673752</c:v>
                </c:pt>
                <c:pt idx="161">
                  <c:v>61.389617606248898</c:v>
                </c:pt>
                <c:pt idx="162">
                  <c:v>61.192532865001766</c:v>
                </c:pt>
                <c:pt idx="163">
                  <c:v>60.990625513503609</c:v>
                </c:pt>
                <c:pt idx="164">
                  <c:v>60.783870021744143</c:v>
                </c:pt>
                <c:pt idx="165">
                  <c:v>60.572240235164962</c:v>
                </c:pt>
                <c:pt idx="166">
                  <c:v>60.355709370390876</c:v>
                </c:pt>
                <c:pt idx="167">
                  <c:v>60.134250010721601</c:v>
                </c:pt>
                <c:pt idx="168">
                  <c:v>59.907834101382441</c:v>
                </c:pt>
                <c:pt idx="169">
                  <c:v>59.676432944535065</c:v>
                </c:pt>
                <c:pt idx="170">
                  <c:v>59.440017194045126</c:v>
                </c:pt>
                <c:pt idx="171">
                  <c:v>59.19855685000897</c:v>
                </c:pt>
                <c:pt idx="172">
                  <c:v>58.952021253034168</c:v>
                </c:pt>
                <c:pt idx="173">
                  <c:v>58.700379078276306</c:v>
                </c:pt>
                <c:pt idx="174">
                  <c:v>58.443598329226873</c:v>
                </c:pt>
                <c:pt idx="175">
                  <c:v>58.181646331253368</c:v>
                </c:pt>
                <c:pt idx="176">
                  <c:v>57.914489724887424</c:v>
                </c:pt>
                <c:pt idx="177">
                  <c:v>57.642094458859916</c:v>
                </c:pt>
                <c:pt idx="178">
                  <c:v>57.364425782879728</c:v>
                </c:pt>
                <c:pt idx="179">
                  <c:v>57.081448240154629</c:v>
                </c:pt>
                <c:pt idx="180">
                  <c:v>56.793125659650343</c:v>
                </c:pt>
                <c:pt idx="181">
                  <c:v>56.499421148085233</c:v>
                </c:pt>
                <c:pt idx="182">
                  <c:v>56.200297081657574</c:v>
                </c:pt>
                <c:pt idx="183">
                  <c:v>55.895715097501693</c:v>
                </c:pt>
                <c:pt idx="184">
                  <c:v>55.585636084869009</c:v>
                </c:pt>
                <c:pt idx="185">
                  <c:v>55.270020176031387</c:v>
                </c:pt>
                <c:pt idx="186">
                  <c:v>54.948826736901012</c:v>
                </c:pt>
                <c:pt idx="187">
                  <c:v>54.622014357363902</c:v>
                </c:pt>
                <c:pt idx="188">
                  <c:v>54.289540841322122</c:v>
                </c:pt>
                <c:pt idx="189">
                  <c:v>53.951363196439772</c:v>
                </c:pt>
                <c:pt idx="190">
                  <c:v>53.607437623588325</c:v>
                </c:pt>
                <c:pt idx="191">
                  <c:v>53.257719505985818</c:v>
                </c:pt>
                <c:pt idx="192">
                  <c:v>52.902163398024868</c:v>
                </c:pt>
                <c:pt idx="193">
                  <c:v>52.540723013783378</c:v>
                </c:pt>
                <c:pt idx="194">
                  <c:v>52.173351215213394</c:v>
                </c:pt>
                <c:pt idx="195">
                  <c:v>51.800000000000004</c:v>
                </c:pt>
                <c:pt idx="196">
                  <c:v>51.420620489086154</c:v>
                </c:pt>
                <c:pt idx="197">
                  <c:v>51.035162913855665</c:v>
                </c:pt>
                <c:pt idx="198">
                  <c:v>50.64357660296718</c:v>
                </c:pt>
                <c:pt idx="199">
                  <c:v>50.245809968834003</c:v>
                </c:pt>
                <c:pt idx="200">
                  <c:v>49.84181049373985</c:v>
                </c:pt>
                <c:pt idx="201">
                  <c:v>49.431524715585226</c:v>
                </c:pt>
                <c:pt idx="202">
                  <c:v>49.014898213254945</c:v>
                </c:pt>
                <c:pt idx="203">
                  <c:v>48.591875591599837</c:v>
                </c:pt>
                <c:pt idx="204">
                  <c:v>48.162400466023101</c:v>
                </c:pt>
                <c:pt idx="205">
                  <c:v>47.726415446663417</c:v>
                </c:pt>
                <c:pt idx="206">
                  <c:v>47.283862122165402</c:v>
                </c:pt>
                <c:pt idx="207">
                  <c:v>46.834681043027814</c:v>
                </c:pt>
                <c:pt idx="208">
                  <c:v>46.378811704520189</c:v>
                </c:pt>
                <c:pt idx="209">
                  <c:v>45.916192529157456</c:v>
                </c:pt>
                <c:pt idx="210">
                  <c:v>45.446760848722604</c:v>
                </c:pt>
                <c:pt idx="211">
                  <c:v>44.970452885826006</c:v>
                </c:pt>
                <c:pt idx="212">
                  <c:v>44.487203734990857</c:v>
                </c:pt>
                <c:pt idx="213">
                  <c:v>43.996947343252849</c:v>
                </c:pt>
                <c:pt idx="214">
                  <c:v>43.499616490262113</c:v>
                </c:pt>
                <c:pt idx="215">
                  <c:v>42.99514276787577</c:v>
                </c:pt>
                <c:pt idx="216">
                  <c:v>42.483456559226809</c:v>
                </c:pt>
                <c:pt idx="217">
                  <c:v>41.964487017258641</c:v>
                </c:pt>
                <c:pt idx="218">
                  <c:v>41.438162042708562</c:v>
                </c:pt>
                <c:pt idx="219">
                  <c:v>40.904408261528658</c:v>
                </c:pt>
                <c:pt idx="220">
                  <c:v>40.363151001728717</c:v>
                </c:pt>
                <c:pt idx="221">
                  <c:v>39.81431426962525</c:v>
                </c:pt>
                <c:pt idx="222">
                  <c:v>39.257820725482347</c:v>
                </c:pt>
                <c:pt idx="223">
                  <c:v>38.693591658527531</c:v>
                </c:pt>
                <c:pt idx="224">
                  <c:v>38.121546961325969</c:v>
                </c:pt>
                <c:pt idx="225">
                  <c:v>37.541605103496323</c:v>
                </c:pt>
                <c:pt idx="226">
                  <c:v>36.953683104750134</c:v>
                </c:pt>
                <c:pt idx="227">
                  <c:v>36.357696507235637</c:v>
                </c:pt>
                <c:pt idx="228">
                  <c:v>35.753559347168874</c:v>
                </c:pt>
                <c:pt idx="229">
                  <c:v>35.141184125729907</c:v>
                </c:pt>
                <c:pt idx="230">
                  <c:v>34.520481779206413</c:v>
                </c:pt>
                <c:pt idx="231">
                  <c:v>33.891361648361624</c:v>
                </c:pt>
                <c:pt idx="232">
                  <c:v>33.253731447005052</c:v>
                </c:pt>
                <c:pt idx="233">
                  <c:v>32.607497229745427</c:v>
                </c:pt>
                <c:pt idx="234">
                  <c:v>31.952563358899766</c:v>
                </c:pt>
                <c:pt idx="235">
                  <c:v>31.288832470536608</c:v>
                </c:pt>
                <c:pt idx="236">
                  <c:v>30.616205439627421</c:v>
                </c:pt>
                <c:pt idx="237">
                  <c:v>29.934581344280684</c:v>
                </c:pt>
                <c:pt idx="238">
                  <c:v>29.243857429032396</c:v>
                </c:pt>
                <c:pt idx="239">
                  <c:v>28.543929067164253</c:v>
                </c:pt>
                <c:pt idx="240">
                  <c:v>27.83468972202229</c:v>
                </c:pt>
                <c:pt idx="241">
                  <c:v>27.116030907305202</c:v>
                </c:pt>
                <c:pt idx="242">
                  <c:v>26.38784214629278</c:v>
                </c:pt>
                <c:pt idx="243">
                  <c:v>25.65001092998159</c:v>
                </c:pt>
                <c:pt idx="244">
                  <c:v>24.902422674096151</c:v>
                </c:pt>
                <c:pt idx="245">
                  <c:v>24.144960674940886</c:v>
                </c:pt>
                <c:pt idx="246">
                  <c:v>23.377506064057666</c:v>
                </c:pt>
                <c:pt idx="247">
                  <c:v>22.599937761653116</c:v>
                </c:pt>
                <c:pt idx="248">
                  <c:v>21.812132428756687</c:v>
                </c:pt>
                <c:pt idx="249">
                  <c:v>21.013964418071797</c:v>
                </c:pt>
                <c:pt idx="250">
                  <c:v>20.205305723477917</c:v>
                </c:pt>
                <c:pt idx="251">
                  <c:v>19.386025928142637</c:v>
                </c:pt>
                <c:pt idx="252">
                  <c:v>18.555992151199828</c:v>
                </c:pt>
                <c:pt idx="253">
                  <c:v>17.715068992948275</c:v>
                </c:pt>
                <c:pt idx="254">
                  <c:v>16.863118478524314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F67-0643-AFB6-E50E44E57B5B}"/>
            </c:ext>
          </c:extLst>
        </c:ser>
        <c:ser>
          <c:idx val="2"/>
          <c:order val="2"/>
          <c:tx>
            <c:strRef>
              <c:f>Sheet1!$E$2</c:f>
              <c:strCache>
                <c:ptCount val="1"/>
                <c:pt idx="0">
                  <c:v>0.975</c:v>
                </c:pt>
              </c:strCache>
            </c:strRef>
          </c:tx>
          <c:spPr>
            <a:ln>
              <a:solidFill>
                <a:srgbClr val="FF66FF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Sheet1!$E$3:$E$258</c:f>
              <c:numCache>
                <c:formatCode>General</c:formatCode>
                <c:ptCount val="256"/>
                <c:pt idx="0">
                  <c:v>34.711864406779597</c:v>
                </c:pt>
                <c:pt idx="1">
                  <c:v>46.522450978584885</c:v>
                </c:pt>
                <c:pt idx="2">
                  <c:v>54.760589805447104</c:v>
                </c:pt>
                <c:pt idx="3">
                  <c:v>61.204819277108392</c:v>
                </c:pt>
                <c:pt idx="4">
                  <c:v>66.531375833140658</c:v>
                </c:pt>
                <c:pt idx="5">
                  <c:v>71.081460405051502</c:v>
                </c:pt>
                <c:pt idx="6">
                  <c:v>75.054756142766834</c:v>
                </c:pt>
                <c:pt idx="7">
                  <c:v>78.579570631135709</c:v>
                </c:pt>
                <c:pt idx="8">
                  <c:v>81.743869209809276</c:v>
                </c:pt>
                <c:pt idx="9">
                  <c:v>84.610911868705401</c:v>
                </c:pt>
                <c:pt idx="10">
                  <c:v>87.227896884691958</c:v>
                </c:pt>
                <c:pt idx="11">
                  <c:v>89.631083878991618</c:v>
                </c:pt>
                <c:pt idx="12">
                  <c:v>91.849000603029381</c:v>
                </c:pt>
                <c:pt idx="13">
                  <c:v>93.904540496002312</c:v>
                </c:pt>
                <c:pt idx="14">
                  <c:v>95.816385344735778</c:v>
                </c:pt>
                <c:pt idx="15">
                  <c:v>97.599999999999966</c:v>
                </c:pt>
                <c:pt idx="16">
                  <c:v>99.268346132129622</c:v>
                </c:pt>
                <c:pt idx="17">
                  <c:v>100.83240595669993</c:v>
                </c:pt>
                <c:pt idx="18">
                  <c:v>102.30157408148574</c:v>
                </c:pt>
                <c:pt idx="19">
                  <c:v>103.6839557489144</c:v>
                </c:pt>
                <c:pt idx="20">
                  <c:v>104.98659730899111</c:v>
                </c:pt>
                <c:pt idx="21">
                  <c:v>106.21566675444276</c:v>
                </c:pt>
                <c:pt idx="22">
                  <c:v>107.37659687272334</c:v>
                </c:pt>
                <c:pt idx="23">
                  <c:v>108.47420001291451</c:v>
                </c:pt>
                <c:pt idx="24">
                  <c:v>109.51276102088157</c:v>
                </c:pt>
                <c:pt idx="25">
                  <c:v>110.49611318556396</c:v>
                </c:pt>
                <c:pt idx="26">
                  <c:v>111.4277008230075</c:v>
                </c:pt>
                <c:pt idx="27">
                  <c:v>112.31063124709722</c:v>
                </c:pt>
                <c:pt idx="28">
                  <c:v>113.14771823402474</c:v>
                </c:pt>
                <c:pt idx="29">
                  <c:v>113.94151861218006</c:v>
                </c:pt>
                <c:pt idx="30">
                  <c:v>114.69436325309779</c:v>
                </c:pt>
                <c:pt idx="31">
                  <c:v>115.40838346955378</c:v>
                </c:pt>
                <c:pt idx="32">
                  <c:v>116.08553362084754</c:v>
                </c:pt>
                <c:pt idx="33">
                  <c:v>116.72761056633163</c:v>
                </c:pt>
                <c:pt idx="34">
                  <c:v>117.33627048454312</c:v>
                </c:pt>
                <c:pt idx="35">
                  <c:v>117.91304347826087</c:v>
                </c:pt>
                <c:pt idx="36">
                  <c:v>118.45934630913224</c:v>
                </c:pt>
                <c:pt idx="37">
                  <c:v>118.97649354448683</c:v>
                </c:pt>
                <c:pt idx="38">
                  <c:v>119.46570735006019</c:v>
                </c:pt>
                <c:pt idx="39">
                  <c:v>119.92812612294045</c:v>
                </c:pt>
                <c:pt idx="40">
                  <c:v>120.36481212708414</c:v>
                </c:pt>
                <c:pt idx="41">
                  <c:v>120.77675826768601</c:v>
                </c:pt>
                <c:pt idx="42">
                  <c:v>121.16489411931533</c:v>
                </c:pt>
                <c:pt idx="43">
                  <c:v>121.5300913051301</c:v>
                </c:pt>
                <c:pt idx="44">
                  <c:v>121.87316830990125</c:v>
                </c:pt>
                <c:pt idx="45">
                  <c:v>122.19489479745911</c:v>
                </c:pt>
                <c:pt idx="46">
                  <c:v>122.49599549304979</c:v>
                </c:pt>
                <c:pt idx="47">
                  <c:v>122.77715368259699</c:v>
                </c:pt>
                <c:pt idx="48">
                  <c:v>123.03901437371657</c:v>
                </c:pt>
                <c:pt idx="49">
                  <c:v>123.28218715728626</c:v>
                </c:pt>
                <c:pt idx="50">
                  <c:v>123.50724880324861</c:v>
                </c:pt>
                <c:pt idx="51">
                  <c:v>123.71474561996096</c:v>
                </c:pt>
                <c:pt idx="52">
                  <c:v>123.90519560268291</c:v>
                </c:pt>
                <c:pt idx="53">
                  <c:v>124.07909039359633</c:v>
                </c:pt>
                <c:pt idx="54">
                  <c:v>124.23689707301288</c:v>
                </c:pt>
                <c:pt idx="55">
                  <c:v>124.37905979905796</c:v>
                </c:pt>
                <c:pt idx="56">
                  <c:v>124.50600131107984</c:v>
                </c:pt>
                <c:pt idx="57">
                  <c:v>124.61812431025864</c:v>
                </c:pt>
                <c:pt idx="58">
                  <c:v>124.71581272935333</c:v>
                </c:pt>
                <c:pt idx="59">
                  <c:v>124.79943290218615</c:v>
                </c:pt>
                <c:pt idx="60">
                  <c:v>124.86933464229065</c:v>
                </c:pt>
                <c:pt idx="61">
                  <c:v>124.92585223912721</c:v>
                </c:pt>
                <c:pt idx="62">
                  <c:v>124.96930537937311</c:v>
                </c:pt>
                <c:pt idx="63">
                  <c:v>124.99999999999999</c:v>
                </c:pt>
                <c:pt idx="64">
                  <c:v>125.018229079161</c:v>
                </c:pt>
                <c:pt idx="65">
                  <c:v>125.02427337029104</c:v>
                </c:pt>
                <c:pt idx="66">
                  <c:v>125.01840208428338</c:v>
                </c:pt>
                <c:pt idx="67">
                  <c:v>125.00087352412264</c:v>
                </c:pt>
                <c:pt idx="68">
                  <c:v>124.97193567592727</c:v>
                </c:pt>
                <c:pt idx="69">
                  <c:v>124.93182675997383</c:v>
                </c:pt>
                <c:pt idx="70">
                  <c:v>124.88077574493727</c:v>
                </c:pt>
                <c:pt idx="71">
                  <c:v>124.81900282827793</c:v>
                </c:pt>
                <c:pt idx="72">
                  <c:v>124.74671988543572</c:v>
                </c:pt>
                <c:pt idx="73">
                  <c:v>124.66413089025095</c:v>
                </c:pt>
                <c:pt idx="74">
                  <c:v>124.57143230881285</c:v>
                </c:pt>
                <c:pt idx="75">
                  <c:v>124.46881346874068</c:v>
                </c:pt>
                <c:pt idx="76">
                  <c:v>124.35645690573028</c:v>
                </c:pt>
                <c:pt idx="77">
                  <c:v>124.23453868903793</c:v>
                </c:pt>
                <c:pt idx="78">
                  <c:v>124.10322872742984</c:v>
                </c:pt>
                <c:pt idx="79">
                  <c:v>123.96269105700168</c:v>
                </c:pt>
                <c:pt idx="80">
                  <c:v>123.81308411214947</c:v>
                </c:pt>
                <c:pt idx="81">
                  <c:v>123.65456098087364</c:v>
                </c:pt>
                <c:pt idx="82">
                  <c:v>123.48726964549755</c:v>
                </c:pt>
                <c:pt idx="83">
                  <c:v>123.31135320979854</c:v>
                </c:pt>
                <c:pt idx="84">
                  <c:v>123.12695011346835</c:v>
                </c:pt>
                <c:pt idx="85">
                  <c:v>122.93419433474864</c:v>
                </c:pt>
                <c:pt idx="86">
                  <c:v>122.73321558202059</c:v>
                </c:pt>
                <c:pt idx="87">
                  <c:v>122.52413947507249</c:v>
                </c:pt>
                <c:pt idx="88">
                  <c:v>122.30708771670653</c:v>
                </c:pt>
                <c:pt idx="89">
                  <c:v>122.08217825530515</c:v>
                </c:pt>
                <c:pt idx="90">
                  <c:v>121.84952543892319</c:v>
                </c:pt>
                <c:pt idx="91">
                  <c:v>121.60924016143888</c:v>
                </c:pt>
                <c:pt idx="92">
                  <c:v>121.36143000125071</c:v>
                </c:pt>
                <c:pt idx="93">
                  <c:v>121.10619935297605</c:v>
                </c:pt>
                <c:pt idx="94">
                  <c:v>120.84364955257601</c:v>
                </c:pt>
                <c:pt idx="95">
                  <c:v>120.57387899629745</c:v>
                </c:pt>
                <c:pt idx="96">
                  <c:v>120.29698325380012</c:v>
                </c:pt>
                <c:pt idx="97">
                  <c:v>120.01305517580759</c:v>
                </c:pt>
                <c:pt idx="98">
                  <c:v>119.72218499660148</c:v>
                </c:pt>
                <c:pt idx="99">
                  <c:v>119.42446043165464</c:v>
                </c:pt>
                <c:pt idx="100">
                  <c:v>119.11996677067749</c:v>
                </c:pt>
                <c:pt idx="101">
                  <c:v>118.80878696633937</c:v>
                </c:pt>
                <c:pt idx="102">
                  <c:v>118.49100171890322</c:v>
                </c:pt>
                <c:pt idx="103">
                  <c:v>118.16668955699988</c:v>
                </c:pt>
                <c:pt idx="104">
                  <c:v>117.8359269147543</c:v>
                </c:pt>
                <c:pt idx="105">
                  <c:v>117.49878820545941</c:v>
                </c:pt>
                <c:pt idx="106">
                  <c:v>117.15534589198452</c:v>
                </c:pt>
                <c:pt idx="107">
                  <c:v>116.80567055409097</c:v>
                </c:pt>
                <c:pt idx="108">
                  <c:v>116.44983095281837</c:v>
                </c:pt>
                <c:pt idx="109">
                  <c:v>116.08789409209406</c:v>
                </c:pt>
                <c:pt idx="110">
                  <c:v>115.71992527771033</c:v>
                </c:pt>
                <c:pt idx="111">
                  <c:v>115.34598817380245</c:v>
                </c:pt>
                <c:pt idx="112">
                  <c:v>114.96614485695747</c:v>
                </c:pt>
                <c:pt idx="113">
                  <c:v>114.58045586806955</c:v>
                </c:pt>
                <c:pt idx="114">
                  <c:v>114.1889802620579</c:v>
                </c:pt>
                <c:pt idx="115">
                  <c:v>113.79177565555074</c:v>
                </c:pt>
                <c:pt idx="116">
                  <c:v>113.38889827263559</c:v>
                </c:pt>
                <c:pt idx="117">
                  <c:v>112.98040298877166</c:v>
                </c:pt>
                <c:pt idx="118">
                  <c:v>112.56634337294965</c:v>
                </c:pt>
                <c:pt idx="119">
                  <c:v>112.14677172818718</c:v>
                </c:pt>
                <c:pt idx="120">
                  <c:v>111.72173913043468</c:v>
                </c:pt>
                <c:pt idx="121">
                  <c:v>111.29129546596999</c:v>
                </c:pt>
                <c:pt idx="122">
                  <c:v>110.85548946734887</c:v>
                </c:pt>
                <c:pt idx="123">
                  <c:v>110.41436874798272</c:v>
                </c:pt>
                <c:pt idx="124">
                  <c:v>109.96797983540168</c:v>
                </c:pt>
                <c:pt idx="125">
                  <c:v>109.51636820326651</c:v>
                </c:pt>
                <c:pt idx="126">
                  <c:v>109.05957830218458</c:v>
                </c:pt>
                <c:pt idx="127">
                  <c:v>108.59765358938431</c:v>
                </c:pt>
                <c:pt idx="128">
                  <c:v>108.13063655729633</c:v>
                </c:pt>
                <c:pt idx="129">
                  <c:v>107.6585687610951</c:v>
                </c:pt>
                <c:pt idx="130">
                  <c:v>107.18149084523965</c:v>
                </c:pt>
                <c:pt idx="131">
                  <c:v>106.69944256906285</c:v>
                </c:pt>
                <c:pt idx="132">
                  <c:v>106.21246283144703</c:v>
                </c:pt>
                <c:pt idx="133">
                  <c:v>105.72058969462616</c:v>
                </c:pt>
                <c:pt idx="134">
                  <c:v>105.22386040715175</c:v>
                </c:pt>
                <c:pt idx="135">
                  <c:v>104.72231142605746</c:v>
                </c:pt>
                <c:pt idx="136">
                  <c:v>104.21597843825666</c:v>
                </c:pt>
                <c:pt idx="137">
                  <c:v>103.70489638120382</c:v>
                </c:pt>
                <c:pt idx="138">
                  <c:v>103.18909946285108</c:v>
                </c:pt>
                <c:pt idx="139">
                  <c:v>102.66862118092915</c:v>
                </c:pt>
                <c:pt idx="140">
                  <c:v>102.14349434157829</c:v>
                </c:pt>
                <c:pt idx="141">
                  <c:v>101.61375107735805</c:v>
                </c:pt>
                <c:pt idx="142">
                  <c:v>101.07942286465884</c:v>
                </c:pt>
                <c:pt idx="143">
                  <c:v>100.54054054054053</c:v>
                </c:pt>
                <c:pt idx="144">
                  <c:v>99.997134319019196</c:v>
                </c:pt>
                <c:pt idx="145">
                  <c:v>99.449233806825802</c:v>
                </c:pt>
                <c:pt idx="146">
                  <c:v>98.896868018655596</c:v>
                </c:pt>
                <c:pt idx="147">
                  <c:v>98.340065391929144</c:v>
                </c:pt>
                <c:pt idx="148">
                  <c:v>97.778853801082619</c:v>
                </c:pt>
                <c:pt idx="149">
                  <c:v>97.213260571407488</c:v>
                </c:pt>
                <c:pt idx="150">
                  <c:v>96.643312492453845</c:v>
                </c:pt>
                <c:pt idx="151">
                  <c:v>96.06903583101726</c:v>
                </c:pt>
                <c:pt idx="152">
                  <c:v>95.490456343720609</c:v>
                </c:pt>
                <c:pt idx="153">
                  <c:v>94.907599289210893</c:v>
                </c:pt>
                <c:pt idx="154">
                  <c:v>94.320489439980278</c:v>
                </c:pt>
                <c:pt idx="155">
                  <c:v>93.729151093830353</c:v>
                </c:pt>
                <c:pt idx="156">
                  <c:v>93.133608084987117</c:v>
                </c:pt>
                <c:pt idx="157">
                  <c:v>92.533883794884218</c:v>
                </c:pt>
                <c:pt idx="158">
                  <c:v>91.930001162624094</c:v>
                </c:pt>
                <c:pt idx="159">
                  <c:v>91.321982695128284</c:v>
                </c:pt>
                <c:pt idx="160">
                  <c:v>90.709850476988848</c:v>
                </c:pt>
                <c:pt idx="161">
                  <c:v>90.093626180032444</c:v>
                </c:pt>
                <c:pt idx="162">
                  <c:v>89.473331072603685</c:v>
                </c:pt>
                <c:pt idx="163">
                  <c:v>88.848986028582843</c:v>
                </c:pt>
                <c:pt idx="164">
                  <c:v>88.220611536141419</c:v>
                </c:pt>
                <c:pt idx="165">
                  <c:v>87.588227706249512</c:v>
                </c:pt>
                <c:pt idx="166">
                  <c:v>86.951854280940637</c:v>
                </c:pt>
                <c:pt idx="167">
                  <c:v>86.311510641343048</c:v>
                </c:pt>
                <c:pt idx="168">
                  <c:v>85.667215815485989</c:v>
                </c:pt>
                <c:pt idx="169">
                  <c:v>85.018988485888116</c:v>
                </c:pt>
                <c:pt idx="170">
                  <c:v>84.366846996934441</c:v>
                </c:pt>
                <c:pt idx="171">
                  <c:v>83.71080936205108</c:v>
                </c:pt>
                <c:pt idx="172">
                  <c:v>83.050893270682081</c:v>
                </c:pt>
                <c:pt idx="173">
                  <c:v>82.387116095076863</c:v>
                </c:pt>
                <c:pt idx="174">
                  <c:v>81.719494896892783</c:v>
                </c:pt>
                <c:pt idx="175">
                  <c:v>81.04804643362057</c:v>
                </c:pt>
                <c:pt idx="176">
                  <c:v>80.372787164836623</c:v>
                </c:pt>
                <c:pt idx="177">
                  <c:v>79.69373325828937</c:v>
                </c:pt>
                <c:pt idx="178">
                  <c:v>79.010900595823387</c:v>
                </c:pt>
                <c:pt idx="179">
                  <c:v>78.324304779148221</c:v>
                </c:pt>
                <c:pt idx="180">
                  <c:v>77.633961135455394</c:v>
                </c:pt>
                <c:pt idx="181">
                  <c:v>76.939884722889289</c:v>
                </c:pt>
                <c:pt idx="182">
                  <c:v>76.242090335875432</c:v>
                </c:pt>
                <c:pt idx="183">
                  <c:v>75.540592510312166</c:v>
                </c:pt>
                <c:pt idx="184">
                  <c:v>74.835405528628627</c:v>
                </c:pt>
                <c:pt idx="185">
                  <c:v>74.126543424713887</c:v>
                </c:pt>
                <c:pt idx="186">
                  <c:v>73.414019988720469</c:v>
                </c:pt>
                <c:pt idx="187">
                  <c:v>72.697848771746848</c:v>
                </c:pt>
                <c:pt idx="188">
                  <c:v>71.978043090403219</c:v>
                </c:pt>
                <c:pt idx="189">
                  <c:v>71.254616031261165</c:v>
                </c:pt>
                <c:pt idx="190">
                  <c:v>70.52758045519451</c:v>
                </c:pt>
                <c:pt idx="191">
                  <c:v>69.796949001611935</c:v>
                </c:pt>
                <c:pt idx="192">
                  <c:v>69.062734092585799</c:v>
                </c:pt>
                <c:pt idx="193">
                  <c:v>68.324947936879724</c:v>
                </c:pt>
                <c:pt idx="194">
                  <c:v>67.58360253387788</c:v>
                </c:pt>
                <c:pt idx="195">
                  <c:v>66.838709677419303</c:v>
                </c:pt>
                <c:pt idx="196">
                  <c:v>66.090280959540166</c:v>
                </c:pt>
                <c:pt idx="197">
                  <c:v>65.338327774125048</c:v>
                </c:pt>
                <c:pt idx="198">
                  <c:v>64.582861320472489</c:v>
                </c:pt>
                <c:pt idx="199">
                  <c:v>63.823892606774812</c:v>
                </c:pt>
                <c:pt idx="200">
                  <c:v>63.061432453515891</c:v>
                </c:pt>
                <c:pt idx="201">
                  <c:v>62.295491496789353</c:v>
                </c:pt>
                <c:pt idx="202">
                  <c:v>61.526080191538753</c:v>
                </c:pt>
                <c:pt idx="203">
                  <c:v>60.753208814722377</c:v>
                </c:pt>
                <c:pt idx="204">
                  <c:v>59.976887468404513</c:v>
                </c:pt>
                <c:pt idx="205">
                  <c:v>59.197126082775682</c:v>
                </c:pt>
                <c:pt idx="206">
                  <c:v>58.413934419103001</c:v>
                </c:pt>
                <c:pt idx="207">
                  <c:v>57.62732207261395</c:v>
                </c:pt>
                <c:pt idx="208">
                  <c:v>56.837298475313332</c:v>
                </c:pt>
                <c:pt idx="209">
                  <c:v>56.043872898737789</c:v>
                </c:pt>
                <c:pt idx="210">
                  <c:v>55.247054456646872</c:v>
                </c:pt>
                <c:pt idx="211">
                  <c:v>54.446852107654927</c:v>
                </c:pt>
                <c:pt idx="212">
                  <c:v>53.64327465780319</c:v>
                </c:pt>
                <c:pt idx="213">
                  <c:v>52.83633076307563</c:v>
                </c:pt>
                <c:pt idx="214">
                  <c:v>52.026028931858129</c:v>
                </c:pt>
                <c:pt idx="215">
                  <c:v>51.212377527344344</c:v>
                </c:pt>
                <c:pt idx="216">
                  <c:v>50.395384769888345</c:v>
                </c:pt>
                <c:pt idx="217">
                  <c:v>49.575058739305916</c:v>
                </c:pt>
                <c:pt idx="218">
                  <c:v>48.751407377125574</c:v>
                </c:pt>
                <c:pt idx="219">
                  <c:v>47.924438488791893</c:v>
                </c:pt>
                <c:pt idx="220">
                  <c:v>47.094159745819667</c:v>
                </c:pt>
                <c:pt idx="221">
                  <c:v>46.260578687903561</c:v>
                </c:pt>
                <c:pt idx="222">
                  <c:v>45.423702724981375</c:v>
                </c:pt>
                <c:pt idx="223">
                  <c:v>44.5835391392541</c:v>
                </c:pt>
                <c:pt idx="224">
                  <c:v>43.740095087163226</c:v>
                </c:pt>
                <c:pt idx="225">
                  <c:v>42.893377601325781</c:v>
                </c:pt>
                <c:pt idx="226">
                  <c:v>42.04339359242941</c:v>
                </c:pt>
                <c:pt idx="227">
                  <c:v>41.190149851087206</c:v>
                </c:pt>
                <c:pt idx="228">
                  <c:v>40.333653049654366</c:v>
                </c:pt>
                <c:pt idx="229">
                  <c:v>39.473909744007017</c:v>
                </c:pt>
                <c:pt idx="230">
                  <c:v>38.610926375284059</c:v>
                </c:pt>
                <c:pt idx="231">
                  <c:v>37.744709271593756</c:v>
                </c:pt>
                <c:pt idx="232">
                  <c:v>36.875264649684375</c:v>
                </c:pt>
                <c:pt idx="233">
                  <c:v>36.002598616582212</c:v>
                </c:pt>
                <c:pt idx="234">
                  <c:v>35.126717171194493</c:v>
                </c:pt>
                <c:pt idx="235">
                  <c:v>34.247626205881708</c:v>
                </c:pt>
                <c:pt idx="236">
                  <c:v>33.365331507996629</c:v>
                </c:pt>
                <c:pt idx="237">
                  <c:v>32.479838761393538</c:v>
                </c:pt>
                <c:pt idx="238">
                  <c:v>31.591153547906892</c:v>
                </c:pt>
                <c:pt idx="239">
                  <c:v>30.699281348800096</c:v>
                </c:pt>
                <c:pt idx="240">
                  <c:v>29.804227546186262</c:v>
                </c:pt>
                <c:pt idx="241">
                  <c:v>28.905997424420519</c:v>
                </c:pt>
                <c:pt idx="242">
                  <c:v>28.004596171464772</c:v>
                </c:pt>
                <c:pt idx="243">
                  <c:v>27.100028880225956</c:v>
                </c:pt>
                <c:pt idx="244">
                  <c:v>26.192300549868012</c:v>
                </c:pt>
                <c:pt idx="245">
                  <c:v>25.281416087098137</c:v>
                </c:pt>
                <c:pt idx="246">
                  <c:v>24.367380307428501</c:v>
                </c:pt>
                <c:pt idx="247">
                  <c:v>23.450197936413229</c:v>
                </c:pt>
                <c:pt idx="248">
                  <c:v>22.529873610861532</c:v>
                </c:pt>
                <c:pt idx="249">
                  <c:v>21.606411880028052</c:v>
                </c:pt>
                <c:pt idx="250">
                  <c:v>20.67981720677982</c:v>
                </c:pt>
                <c:pt idx="251">
                  <c:v>19.750093968741236</c:v>
                </c:pt>
                <c:pt idx="252">
                  <c:v>18.817246459417721</c:v>
                </c:pt>
                <c:pt idx="253">
                  <c:v>17.881278889297324</c:v>
                </c:pt>
                <c:pt idx="254">
                  <c:v>16.94219538693228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1F67-0643-AFB6-E50E44E57B5B}"/>
            </c:ext>
          </c:extLst>
        </c:ser>
        <c:ser>
          <c:idx val="3"/>
          <c:order val="3"/>
          <c:tx>
            <c:strRef>
              <c:f>Sheet1!$F$2</c:f>
              <c:strCache>
                <c:ptCount val="1"/>
                <c:pt idx="0">
                  <c:v>0.99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Sheet1!$F$3:$F$258</c:f>
              <c:numCache>
                <c:formatCode>General</c:formatCode>
                <c:ptCount val="256"/>
                <c:pt idx="0">
                  <c:v>72.112676056337932</c:v>
                </c:pt>
                <c:pt idx="1">
                  <c:v>91.348188241504047</c:v>
                </c:pt>
                <c:pt idx="2">
                  <c:v>103.52031785528999</c:v>
                </c:pt>
                <c:pt idx="3">
                  <c:v>112.38938053097336</c:v>
                </c:pt>
                <c:pt idx="4">
                  <c:v>119.30993509510306</c:v>
                </c:pt>
                <c:pt idx="5">
                  <c:v>124.93660313114894</c:v>
                </c:pt>
                <c:pt idx="6">
                  <c:v>129.63869084172441</c:v>
                </c:pt>
                <c:pt idx="7">
                  <c:v>133.64597653226241</c:v>
                </c:pt>
                <c:pt idx="8">
                  <c:v>137.11151736745882</c:v>
                </c:pt>
                <c:pt idx="9">
                  <c:v>140.14254578416234</c:v>
                </c:pt>
                <c:pt idx="10">
                  <c:v>142.81717704513864</c:v>
                </c:pt>
                <c:pt idx="11">
                  <c:v>145.19411249557405</c:v>
                </c:pt>
                <c:pt idx="12">
                  <c:v>147.31859930547859</c:v>
                </c:pt>
                <c:pt idx="13">
                  <c:v>149.2262600599912</c:v>
                </c:pt>
                <c:pt idx="14">
                  <c:v>150.94564702426931</c:v>
                </c:pt>
                <c:pt idx="15">
                  <c:v>152.49999999999994</c:v>
                </c:pt>
                <c:pt idx="16">
                  <c:v>153.90848884437642</c:v>
                </c:pt>
                <c:pt idx="17">
                  <c:v>155.18711222448022</c:v>
                </c:pt>
                <c:pt idx="18">
                  <c:v>156.34936093505326</c:v>
                </c:pt>
                <c:pt idx="19">
                  <c:v>157.40671621046027</c:v>
                </c:pt>
                <c:pt idx="20">
                  <c:v>158.3690300148414</c:v>
                </c:pt>
                <c:pt idx="21">
                  <c:v>159.24481937421012</c:v>
                </c:pt>
                <c:pt idx="22">
                  <c:v>160.04149708014577</c:v>
                </c:pt>
                <c:pt idx="23">
                  <c:v>160.76555460114906</c:v>
                </c:pt>
                <c:pt idx="24">
                  <c:v>161.42270861833109</c:v>
                </c:pt>
                <c:pt idx="25">
                  <c:v>162.01801953948961</c:v>
                </c:pt>
                <c:pt idx="26">
                  <c:v>162.5559881881004</c:v>
                </c:pt>
                <c:pt idx="27">
                  <c:v>163.04063532085385</c:v>
                </c:pt>
                <c:pt idx="28">
                  <c:v>163.47556750877715</c:v>
                </c:pt>
                <c:pt idx="29">
                  <c:v>163.86403209566623</c:v>
                </c:pt>
                <c:pt idx="30">
                  <c:v>164.20896333744699</c:v>
                </c:pt>
                <c:pt idx="31">
                  <c:v>164.5130213679457</c:v>
                </c:pt>
                <c:pt idx="32">
                  <c:v>164.77862528905433</c:v>
                </c:pt>
                <c:pt idx="33">
                  <c:v>165.00798141723146</c:v>
                </c:pt>
                <c:pt idx="34">
                  <c:v>165.20310751280221</c:v>
                </c:pt>
                <c:pt idx="35">
                  <c:v>165.36585365853657</c:v>
                </c:pt>
                <c:pt idx="36">
                  <c:v>165.49792032842942</c:v>
                </c:pt>
                <c:pt idx="37">
                  <c:v>165.60087408841068</c:v>
                </c:pt>
                <c:pt idx="38">
                  <c:v>165.67616129175525</c:v>
                </c:pt>
                <c:pt idx="39">
                  <c:v>165.7251200687474</c:v>
                </c:pt>
                <c:pt idx="40">
                  <c:v>165.74899085922382</c:v>
                </c:pt>
                <c:pt idx="41">
                  <c:v>165.74892569534967</c:v>
                </c:pt>
                <c:pt idx="42">
                  <c:v>165.72599640836049</c:v>
                </c:pt>
                <c:pt idx="43">
                  <c:v>165.68120190546696</c:v>
                </c:pt>
                <c:pt idx="44">
                  <c:v>165.61547464047271</c:v>
                </c:pt>
                <c:pt idx="45">
                  <c:v>165.52968638291708</c:v>
                </c:pt>
                <c:pt idx="46">
                  <c:v>165.42465337500013</c:v>
                </c:pt>
                <c:pt idx="47">
                  <c:v>165.30114095258543</c:v>
                </c:pt>
                <c:pt idx="48">
                  <c:v>165.15986769569997</c:v>
                </c:pt>
                <c:pt idx="49">
                  <c:v>165.00150916483892</c:v>
                </c:pt>
                <c:pt idx="50">
                  <c:v>164.82670127166091</c:v>
                </c:pt>
                <c:pt idx="51">
                  <c:v>164.6360433261577</c:v>
                </c:pt>
                <c:pt idx="52">
                  <c:v>164.43010079682833</c:v>
                </c:pt>
                <c:pt idx="53">
                  <c:v>164.20940781567029</c:v>
                </c:pt>
                <c:pt idx="54">
                  <c:v>163.97446945576314</c:v>
                </c:pt>
                <c:pt idx="55">
                  <c:v>163.7257638057601</c:v>
                </c:pt>
                <c:pt idx="56">
                  <c:v>163.4637438626178</c:v>
                </c:pt>
                <c:pt idx="57">
                  <c:v>163.18883926133364</c:v>
                </c:pt>
                <c:pt idx="58">
                  <c:v>162.90145785823657</c:v>
                </c:pt>
                <c:pt idx="59">
                  <c:v>162.60198718244831</c:v>
                </c:pt>
                <c:pt idx="60">
                  <c:v>162.2907957684653</c:v>
                </c:pt>
                <c:pt idx="61">
                  <c:v>161.96823438134311</c:v>
                </c:pt>
                <c:pt idx="62">
                  <c:v>161.63463714470078</c:v>
                </c:pt>
                <c:pt idx="63">
                  <c:v>161.29032258064521</c:v>
                </c:pt>
                <c:pt idx="64">
                  <c:v>160.93559456972974</c:v>
                </c:pt>
                <c:pt idx="65">
                  <c:v>160.57074323821752</c:v>
                </c:pt>
                <c:pt idx="66">
                  <c:v>160.19604577914268</c:v>
                </c:pt>
                <c:pt idx="67">
                  <c:v>159.81176721301574</c:v>
                </c:pt>
                <c:pt idx="68">
                  <c:v>159.41816109340658</c:v>
                </c:pt>
                <c:pt idx="69">
                  <c:v>159.01547016213553</c:v>
                </c:pt>
                <c:pt idx="70">
                  <c:v>158.60392695832061</c:v>
                </c:pt>
                <c:pt idx="71">
                  <c:v>158.18375438512848</c:v>
                </c:pt>
                <c:pt idx="72">
                  <c:v>157.75516623770179</c:v>
                </c:pt>
                <c:pt idx="73">
                  <c:v>157.31836769540843</c:v>
                </c:pt>
                <c:pt idx="74">
                  <c:v>156.87355578126832</c:v>
                </c:pt>
                <c:pt idx="75">
                  <c:v>156.4209197911465</c:v>
                </c:pt>
                <c:pt idx="76">
                  <c:v>155.96064169506548</c:v>
                </c:pt>
                <c:pt idx="77">
                  <c:v>155.4928965127869</c:v>
                </c:pt>
                <c:pt idx="78">
                  <c:v>155.01785266561038</c:v>
                </c:pt>
                <c:pt idx="79">
                  <c:v>154.5356723061775</c:v>
                </c:pt>
                <c:pt idx="80">
                  <c:v>154.04651162790685</c:v>
                </c:pt>
                <c:pt idx="81">
                  <c:v>153.55052115555279</c:v>
                </c:pt>
                <c:pt idx="82">
                  <c:v>153.04784601825187</c:v>
                </c:pt>
                <c:pt idx="83">
                  <c:v>152.53862620630773</c:v>
                </c:pt>
                <c:pt idx="84">
                  <c:v>152.0229968128634</c:v>
                </c:pt>
                <c:pt idx="85">
                  <c:v>151.50108826151333</c:v>
                </c:pt>
                <c:pt idx="86">
                  <c:v>150.97302652082954</c:v>
                </c:pt>
                <c:pt idx="87">
                  <c:v>150.4389333066886</c:v>
                </c:pt>
                <c:pt idx="88">
                  <c:v>149.89892627322672</c:v>
                </c:pt>
                <c:pt idx="89">
                  <c:v>149.35311919317991</c:v>
                </c:pt>
                <c:pt idx="90">
                  <c:v>148.80162212830876</c:v>
                </c:pt>
                <c:pt idx="91">
                  <c:v>148.24454159055549</c:v>
                </c:pt>
                <c:pt idx="92">
                  <c:v>147.68198069453138</c:v>
                </c:pt>
                <c:pt idx="93">
                  <c:v>147.11403930188777</c:v>
                </c:pt>
                <c:pt idx="94">
                  <c:v>146.54081415808517</c:v>
                </c:pt>
                <c:pt idx="95">
                  <c:v>145.96239902203317</c:v>
                </c:pt>
                <c:pt idx="96">
                  <c:v>145.37888478904458</c:v>
                </c:pt>
                <c:pt idx="97">
                  <c:v>144.7903596075144</c:v>
                </c:pt>
                <c:pt idx="98">
                  <c:v>144.19690898969858</c:v>
                </c:pt>
                <c:pt idx="99">
                  <c:v>143.598615916955</c:v>
                </c:pt>
                <c:pt idx="100">
                  <c:v>142.99556093976938</c:v>
                </c:pt>
                <c:pt idx="101">
                  <c:v>142.38782227287581</c:v>
                </c:pt>
                <c:pt idx="102">
                  <c:v>141.77547588575752</c:v>
                </c:pt>
                <c:pt idx="103">
                  <c:v>141.15859558879521</c:v>
                </c:pt>
                <c:pt idx="104">
                  <c:v>140.53725311530977</c:v>
                </c:pt>
                <c:pt idx="105">
                  <c:v>139.91151819973535</c:v>
                </c:pt>
                <c:pt idx="106">
                  <c:v>139.28145865213642</c:v>
                </c:pt>
                <c:pt idx="107">
                  <c:v>138.647140429274</c:v>
                </c:pt>
                <c:pt idx="108">
                  <c:v>138.00862770241204</c:v>
                </c:pt>
                <c:pt idx="109">
                  <c:v>137.36598292203908</c:v>
                </c:pt>
                <c:pt idx="110">
                  <c:v>136.71926687967459</c:v>
                </c:pt>
                <c:pt idx="111">
                  <c:v>136.06853876691605</c:v>
                </c:pt>
                <c:pt idx="112">
                  <c:v>135.41385623187116</c:v>
                </c:pt>
                <c:pt idx="113">
                  <c:v>134.75527543311671</c:v>
                </c:pt>
                <c:pt idx="114">
                  <c:v>134.09285109130849</c:v>
                </c:pt>
                <c:pt idx="115">
                  <c:v>133.42663653856971</c:v>
                </c:pt>
                <c:pt idx="116">
                  <c:v>132.7566837657649</c:v>
                </c:pt>
                <c:pt idx="117">
                  <c:v>132.08304346777538</c:v>
                </c:pt>
                <c:pt idx="118">
                  <c:v>131.40576508686718</c:v>
                </c:pt>
                <c:pt idx="119">
                  <c:v>130.72489685425765</c:v>
                </c:pt>
                <c:pt idx="120">
                  <c:v>130.04048582995941</c:v>
                </c:pt>
                <c:pt idx="121">
                  <c:v>129.35257794099644</c:v>
                </c:pt>
                <c:pt idx="122">
                  <c:v>128.66121801806307</c:v>
                </c:pt>
                <c:pt idx="123">
                  <c:v>127.96644983070858</c:v>
                </c:pt>
                <c:pt idx="124">
                  <c:v>127.26831612111293</c:v>
                </c:pt>
                <c:pt idx="125">
                  <c:v>126.56685863652284</c:v>
                </c:pt>
                <c:pt idx="126">
                  <c:v>125.86211816041265</c:v>
                </c:pt>
                <c:pt idx="127">
                  <c:v>125.15413454242726</c:v>
                </c:pt>
                <c:pt idx="128">
                  <c:v>124.44294672716636</c:v>
                </c:pt>
                <c:pt idx="129">
                  <c:v>123.72859278186128</c:v>
                </c:pt>
                <c:pt idx="130">
                  <c:v>123.01110992299726</c:v>
                </c:pt>
                <c:pt idx="131">
                  <c:v>122.29053454192676</c:v>
                </c:pt>
                <c:pt idx="132">
                  <c:v>121.56690222952268</c:v>
                </c:pt>
                <c:pt idx="133">
                  <c:v>120.84024779991033</c:v>
                </c:pt>
                <c:pt idx="134">
                  <c:v>120.11060531332261</c:v>
                </c:pt>
                <c:pt idx="135">
                  <c:v>119.37800809811584</c:v>
                </c:pt>
                <c:pt idx="136">
                  <c:v>118.64248877198233</c:v>
                </c:pt>
                <c:pt idx="137">
                  <c:v>117.90407926239581</c:v>
                </c:pt>
                <c:pt idx="138">
                  <c:v>117.16281082632173</c:v>
                </c:pt>
                <c:pt idx="139">
                  <c:v>116.41871406922625</c:v>
                </c:pt>
                <c:pt idx="140">
                  <c:v>115.67181896340907</c:v>
                </c:pt>
                <c:pt idx="141">
                  <c:v>114.92215486569522</c:v>
                </c:pt>
                <c:pt idx="142">
                  <c:v>114.16975053450614</c:v>
                </c:pt>
                <c:pt idx="143">
                  <c:v>113.4146341463415</c:v>
                </c:pt>
                <c:pt idx="144">
                  <c:v>112.65683331169106</c:v>
                </c:pt>
                <c:pt idx="145">
                  <c:v>111.89637509040578</c:v>
                </c:pt>
                <c:pt idx="146">
                  <c:v>111.13328600654378</c:v>
                </c:pt>
                <c:pt idx="147">
                  <c:v>110.36759206271796</c:v>
                </c:pt>
                <c:pt idx="148">
                  <c:v>109.59931875396228</c:v>
                </c:pt>
                <c:pt idx="149">
                  <c:v>108.82849108113707</c:v>
                </c:pt>
                <c:pt idx="150">
                  <c:v>108.05513356389105</c:v>
                </c:pt>
                <c:pt idx="151">
                  <c:v>107.27927025319855</c:v>
                </c:pt>
                <c:pt idx="152">
                  <c:v>106.50092474348716</c:v>
                </c:pt>
                <c:pt idx="153">
                  <c:v>105.72012018437356</c:v>
                </c:pt>
                <c:pt idx="154">
                  <c:v>104.93687929202071</c:v>
                </c:pt>
                <c:pt idx="155">
                  <c:v>104.15122436013304</c:v>
                </c:pt>
                <c:pt idx="156">
                  <c:v>103.36317727060131</c:v>
                </c:pt>
                <c:pt idx="157">
                  <c:v>102.57275950381268</c:v>
                </c:pt>
                <c:pt idx="158">
                  <c:v>101.77999214863635</c:v>
                </c:pt>
                <c:pt idx="159">
                  <c:v>100.98489591209928</c:v>
                </c:pt>
                <c:pt idx="160">
                  <c:v>100.18749112876087</c:v>
                </c:pt>
                <c:pt idx="161">
                  <c:v>99.387797769801153</c:v>
                </c:pt>
                <c:pt idx="162">
                  <c:v>98.585835451828927</c:v>
                </c:pt>
                <c:pt idx="163">
                  <c:v>97.781623445424131</c:v>
                </c:pt>
                <c:pt idx="164">
                  <c:v>96.975180683420703</c:v>
                </c:pt>
                <c:pt idx="165">
                  <c:v>96.166525768942705</c:v>
                </c:pt>
                <c:pt idx="166">
                  <c:v>95.355676983197952</c:v>
                </c:pt>
                <c:pt idx="167">
                  <c:v>94.54265229304383</c:v>
                </c:pt>
                <c:pt idx="168">
                  <c:v>93.727469358327326</c:v>
                </c:pt>
                <c:pt idx="169">
                  <c:v>92.910145539011666</c:v>
                </c:pt>
                <c:pt idx="170">
                  <c:v>92.090697902094632</c:v>
                </c:pt>
                <c:pt idx="171">
                  <c:v>91.269143228327351</c:v>
                </c:pt>
                <c:pt idx="172">
                  <c:v>90.445498018738348</c:v>
                </c:pt>
                <c:pt idx="173">
                  <c:v>89.619778500972785</c:v>
                </c:pt>
                <c:pt idx="174">
                  <c:v>88.792000635449682</c:v>
                </c:pt>
                <c:pt idx="175">
                  <c:v>87.962180121345966</c:v>
                </c:pt>
                <c:pt idx="176">
                  <c:v>87.130332402411682</c:v>
                </c:pt>
                <c:pt idx="177">
                  <c:v>86.296472672623906</c:v>
                </c:pt>
                <c:pt idx="178">
                  <c:v>85.460615881681193</c:v>
                </c:pt>
                <c:pt idx="179">
                  <c:v>84.622776740348158</c:v>
                </c:pt>
                <c:pt idx="180">
                  <c:v>83.782969725652634</c:v>
                </c:pt>
                <c:pt idx="181">
                  <c:v>82.941209085940258</c:v>
                </c:pt>
                <c:pt idx="182">
                  <c:v>82.097508845791779</c:v>
                </c:pt>
                <c:pt idx="183">
                  <c:v>81.251882810808596</c:v>
                </c:pt>
                <c:pt idx="184">
                  <c:v>80.404344572268002</c:v>
                </c:pt>
                <c:pt idx="185">
                  <c:v>79.554907511654605</c:v>
                </c:pt>
                <c:pt idx="186">
                  <c:v>78.703584805072225</c:v>
                </c:pt>
                <c:pt idx="187">
                  <c:v>77.850389427537209</c:v>
                </c:pt>
                <c:pt idx="188">
                  <c:v>76.995334157160826</c:v>
                </c:pt>
                <c:pt idx="189">
                  <c:v>76.138431579220963</c:v>
                </c:pt>
                <c:pt idx="190">
                  <c:v>75.279694090128331</c:v>
                </c:pt>
                <c:pt idx="191">
                  <c:v>74.419133901289527</c:v>
                </c:pt>
                <c:pt idx="192">
                  <c:v>73.55676304287185</c:v>
                </c:pt>
                <c:pt idx="193">
                  <c:v>72.692593367470181</c:v>
                </c:pt>
                <c:pt idx="194">
                  <c:v>71.826636553681553</c:v>
                </c:pt>
                <c:pt idx="195">
                  <c:v>70.958904109589</c:v>
                </c:pt>
                <c:pt idx="196">
                  <c:v>70.089407376156444</c:v>
                </c:pt>
                <c:pt idx="197">
                  <c:v>69.218157530540452</c:v>
                </c:pt>
                <c:pt idx="198">
                  <c:v>68.345165589317332</c:v>
                </c:pt>
                <c:pt idx="199">
                  <c:v>67.470442411631296</c:v>
                </c:pt>
                <c:pt idx="200">
                  <c:v>66.593998702265353</c:v>
                </c:pt>
                <c:pt idx="201">
                  <c:v>65.715845014634468</c:v>
                </c:pt>
                <c:pt idx="202">
                  <c:v>64.835991753708569</c:v>
                </c:pt>
                <c:pt idx="203">
                  <c:v>63.954449178861957</c:v>
                </c:pt>
                <c:pt idx="204">
                  <c:v>63.071227406655133</c:v>
                </c:pt>
                <c:pt idx="205">
                  <c:v>62.1863364135491</c:v>
                </c:pt>
                <c:pt idx="206">
                  <c:v>61.299786038554821</c:v>
                </c:pt>
                <c:pt idx="207">
                  <c:v>60.411585985819279</c:v>
                </c:pt>
                <c:pt idx="208">
                  <c:v>59.521745827150561</c:v>
                </c:pt>
                <c:pt idx="209">
                  <c:v>58.630275004482655</c:v>
                </c:pt>
                <c:pt idx="210">
                  <c:v>57.737182832283111</c:v>
                </c:pt>
                <c:pt idx="211">
                  <c:v>56.842478499903635</c:v>
                </c:pt>
                <c:pt idx="212">
                  <c:v>55.946171073876705</c:v>
                </c:pt>
                <c:pt idx="213">
                  <c:v>55.048269500158305</c:v>
                </c:pt>
                <c:pt idx="214">
                  <c:v>54.148782606319358</c:v>
                </c:pt>
                <c:pt idx="215">
                  <c:v>53.247719103687025</c:v>
                </c:pt>
                <c:pt idx="216">
                  <c:v>52.345087589436567</c:v>
                </c:pt>
                <c:pt idx="217">
                  <c:v>51.440896548636374</c:v>
                </c:pt>
                <c:pt idx="218">
                  <c:v>50.535154356245719</c:v>
                </c:pt>
                <c:pt idx="219">
                  <c:v>49.627869279068825</c:v>
                </c:pt>
                <c:pt idx="220">
                  <c:v>48.719049477663972</c:v>
                </c:pt>
                <c:pt idx="221">
                  <c:v>47.808703008211076</c:v>
                </c:pt>
                <c:pt idx="222">
                  <c:v>46.896837824336465</c:v>
                </c:pt>
                <c:pt idx="223">
                  <c:v>45.98346177889885</c:v>
                </c:pt>
                <c:pt idx="224">
                  <c:v>45.068582625734813</c:v>
                </c:pt>
                <c:pt idx="225">
                  <c:v>44.152208021366498</c:v>
                </c:pt>
                <c:pt idx="226">
                  <c:v>43.23434552667257</c:v>
                </c:pt>
                <c:pt idx="227">
                  <c:v>42.315002608521603</c:v>
                </c:pt>
                <c:pt idx="228">
                  <c:v>41.394186641371711</c:v>
                </c:pt>
                <c:pt idx="229">
                  <c:v>40.471904908834645</c:v>
                </c:pt>
                <c:pt idx="230">
                  <c:v>39.54816460520702</c:v>
                </c:pt>
                <c:pt idx="231">
                  <c:v>38.62297283696865</c:v>
                </c:pt>
                <c:pt idx="232">
                  <c:v>37.696336624248573</c:v>
                </c:pt>
                <c:pt idx="233">
                  <c:v>36.76826290226176</c:v>
                </c:pt>
                <c:pt idx="234">
                  <c:v>35.838758522713142</c:v>
                </c:pt>
                <c:pt idx="235">
                  <c:v>34.907830255174758</c:v>
                </c:pt>
                <c:pt idx="236">
                  <c:v>33.975484788432013</c:v>
                </c:pt>
                <c:pt idx="237">
                  <c:v>33.041728731803474</c:v>
                </c:pt>
                <c:pt idx="238">
                  <c:v>32.106568616432781</c:v>
                </c:pt>
                <c:pt idx="239">
                  <c:v>31.170010896553787</c:v>
                </c:pt>
                <c:pt idx="240">
                  <c:v>30.232061950730188</c:v>
                </c:pt>
                <c:pt idx="241">
                  <c:v>29.292728083069594</c:v>
                </c:pt>
                <c:pt idx="242">
                  <c:v>28.352015524413076</c:v>
                </c:pt>
                <c:pt idx="243">
                  <c:v>27.409930433500296</c:v>
                </c:pt>
                <c:pt idx="244">
                  <c:v>26.466478898111749</c:v>
                </c:pt>
                <c:pt idx="245">
                  <c:v>25.52166693618738</c:v>
                </c:pt>
                <c:pt idx="246">
                  <c:v>24.575500496923414</c:v>
                </c:pt>
                <c:pt idx="247">
                  <c:v>23.627985461847139</c:v>
                </c:pt>
                <c:pt idx="248">
                  <c:v>22.679127645869986</c:v>
                </c:pt>
                <c:pt idx="249">
                  <c:v>21.728932798320944</c:v>
                </c:pt>
                <c:pt idx="250">
                  <c:v>20.777406603958344</c:v>
                </c:pt>
                <c:pt idx="251">
                  <c:v>19.824554683962436</c:v>
                </c:pt>
                <c:pt idx="252">
                  <c:v>18.870382596908936</c:v>
                </c:pt>
                <c:pt idx="253">
                  <c:v>17.914895839723087</c:v>
                </c:pt>
                <c:pt idx="254">
                  <c:v>16.958099848615451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1F67-0643-AFB6-E50E44E57B5B}"/>
            </c:ext>
          </c:extLst>
        </c:ser>
        <c:ser>
          <c:idx val="4"/>
          <c:order val="4"/>
          <c:tx>
            <c:strRef>
              <c:f>Sheet1!$G$2</c:f>
              <c:strCache>
                <c:ptCount val="1"/>
                <c:pt idx="0">
                  <c:v>0.999</c:v>
                </c:pt>
              </c:strCache>
            </c:strRef>
          </c:tx>
          <c:spPr>
            <a:ln>
              <a:solidFill>
                <a:srgbClr val="0000CC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Sheet1!$G$3:$G$258</c:f>
              <c:numCache>
                <c:formatCode>General</c:formatCode>
                <c:ptCount val="256"/>
                <c:pt idx="0">
                  <c:v>203.98406374501985</c:v>
                </c:pt>
                <c:pt idx="1">
                  <c:v>216.52518178124095</c:v>
                </c:pt>
                <c:pt idx="2">
                  <c:v>222.26577407118413</c:v>
                </c:pt>
                <c:pt idx="3">
                  <c:v>225.57726465364118</c:v>
                </c:pt>
                <c:pt idx="4">
                  <c:v>227.67896473891003</c:v>
                </c:pt>
                <c:pt idx="5">
                  <c:v>229.07011865814738</c:v>
                </c:pt>
                <c:pt idx="6">
                  <c:v>229.99974951569428</c:v>
                </c:pt>
                <c:pt idx="7">
                  <c:v>230.60839674386429</c:v>
                </c:pt>
                <c:pt idx="8">
                  <c:v>230.98244533415465</c:v>
                </c:pt>
                <c:pt idx="9">
                  <c:v>231.17843760490337</c:v>
                </c:pt>
                <c:pt idx="10">
                  <c:v>231.23521485678225</c:v>
                </c:pt>
                <c:pt idx="11">
                  <c:v>231.18050233414797</c:v>
                </c:pt>
                <c:pt idx="12">
                  <c:v>231.03471833840959</c:v>
                </c:pt>
                <c:pt idx="13">
                  <c:v>230.81329500173482</c:v>
                </c:pt>
                <c:pt idx="14">
                  <c:v>230.52815401167948</c:v>
                </c:pt>
                <c:pt idx="15">
                  <c:v>230.18867924528311</c:v>
                </c:pt>
                <c:pt idx="16">
                  <c:v>229.80237769475858</c:v>
                </c:pt>
                <c:pt idx="17">
                  <c:v>229.37534055986862</c:v>
                </c:pt>
                <c:pt idx="18">
                  <c:v>228.91257239190611</c:v>
                </c:pt>
                <c:pt idx="19">
                  <c:v>228.41823083675101</c:v>
                </c:pt>
                <c:pt idx="20">
                  <c:v>227.89580441136923</c:v>
                </c:pt>
                <c:pt idx="21">
                  <c:v>227.34824645245368</c:v>
                </c:pt>
                <c:pt idx="22">
                  <c:v>226.77807750071759</c:v>
                </c:pt>
                <c:pt idx="23">
                  <c:v>226.18746457983391</c:v>
                </c:pt>
                <c:pt idx="24">
                  <c:v>225.57828331103045</c:v>
                </c:pt>
                <c:pt idx="25">
                  <c:v>224.95216710477681</c:v>
                </c:pt>
                <c:pt idx="26">
                  <c:v>224.3105465030774</c:v>
                </c:pt>
                <c:pt idx="27">
                  <c:v>223.65468093015448</c:v>
                </c:pt>
                <c:pt idx="28">
                  <c:v>222.98568453097459</c:v>
                </c:pt>
                <c:pt idx="29">
                  <c:v>222.30454736137466</c:v>
                </c:pt>
                <c:pt idx="30">
                  <c:v>221.61215289095361</c:v>
                </c:pt>
                <c:pt idx="31">
                  <c:v>220.90929255701769</c:v>
                </c:pt>
                <c:pt idx="32">
                  <c:v>220.19667794192239</c:v>
                </c:pt>
                <c:pt idx="33">
                  <c:v>219.4749510213328</c:v>
                </c:pt>
                <c:pt idx="34">
                  <c:v>218.74469283614064</c:v>
                </c:pt>
                <c:pt idx="35">
                  <c:v>218.0064308681672</c:v>
                </c:pt>
                <c:pt idx="36">
                  <c:v>217.26064534369544</c:v>
                </c:pt>
                <c:pt idx="37">
                  <c:v>216.50777464520948</c:v>
                </c:pt>
                <c:pt idx="38">
                  <c:v>215.74821997747384</c:v>
                </c:pt>
                <c:pt idx="39">
                  <c:v>214.98234940704452</c:v>
                </c:pt>
                <c:pt idx="40">
                  <c:v>214.21050137281392</c:v>
                </c:pt>
                <c:pt idx="41">
                  <c:v>213.43298774799425</c:v>
                </c:pt>
                <c:pt idx="42">
                  <c:v>212.65009652011511</c:v>
                </c:pt>
                <c:pt idx="43">
                  <c:v>211.86209414443263</c:v>
                </c:pt>
                <c:pt idx="44">
                  <c:v>211.06922761703129</c:v>
                </c:pt>
                <c:pt idx="45">
                  <c:v>210.27172630647954</c:v>
                </c:pt>
                <c:pt idx="46">
                  <c:v>209.46980357678225</c:v>
                </c:pt>
                <c:pt idx="47">
                  <c:v>208.6636582293377</c:v>
                </c:pt>
                <c:pt idx="48">
                  <c:v>207.85347578742886</c:v>
                </c:pt>
                <c:pt idx="49">
                  <c:v>207.03942964330585</c:v>
                </c:pt>
                <c:pt idx="50">
                  <c:v>206.22168208501557</c:v>
                </c:pt>
                <c:pt idx="51">
                  <c:v>205.4003852176935</c:v>
                </c:pt>
                <c:pt idx="52">
                  <c:v>204.57568179198992</c:v>
                </c:pt>
                <c:pt idx="53">
                  <c:v>203.74770595057228</c:v>
                </c:pt>
                <c:pt idx="54">
                  <c:v>202.91658390216978</c:v>
                </c:pt>
                <c:pt idx="55">
                  <c:v>202.08243453139329</c:v>
                </c:pt>
                <c:pt idx="56">
                  <c:v>201.24536995148634</c:v>
                </c:pt>
                <c:pt idx="57">
                  <c:v>200.40549600626301</c:v>
                </c:pt>
                <c:pt idx="58">
                  <c:v>199.56291272669873</c:v>
                </c:pt>
                <c:pt idx="59">
                  <c:v>198.71771474697994</c:v>
                </c:pt>
                <c:pt idx="60">
                  <c:v>197.86999168422537</c:v>
                </c:pt>
                <c:pt idx="61">
                  <c:v>197.01982848560181</c:v>
                </c:pt>
                <c:pt idx="62">
                  <c:v>196.16730574611751</c:v>
                </c:pt>
                <c:pt idx="63">
                  <c:v>195.3125</c:v>
                </c:pt>
                <c:pt idx="64">
                  <c:v>194.4554839882324</c:v>
                </c:pt>
                <c:pt idx="65">
                  <c:v>193.59632690454347</c:v>
                </c:pt>
                <c:pt idx="66">
                  <c:v>192.73509462188616</c:v>
                </c:pt>
                <c:pt idx="67">
                  <c:v>191.87184990122432</c:v>
                </c:pt>
                <c:pt idx="68">
                  <c:v>191.00665258424891</c:v>
                </c:pt>
                <c:pt idx="69">
                  <c:v>190.1395597714853</c:v>
                </c:pt>
                <c:pt idx="70">
                  <c:v>189.27062598708406</c:v>
                </c:pt>
                <c:pt idx="71">
                  <c:v>188.39990333147423</c:v>
                </c:pt>
                <c:pt idx="72">
                  <c:v>187.52744162292819</c:v>
                </c:pt>
                <c:pt idx="73">
                  <c:v>186.65328852898469</c:v>
                </c:pt>
                <c:pt idx="74">
                  <c:v>185.77748968858938</c:v>
                </c:pt>
                <c:pt idx="75">
                  <c:v>184.90008882571985</c:v>
                </c:pt>
                <c:pt idx="76">
                  <c:v>184.02112785519981</c:v>
                </c:pt>
                <c:pt idx="77">
                  <c:v>183.1406469813308</c:v>
                </c:pt>
                <c:pt idx="78">
                  <c:v>182.25868478991939</c:v>
                </c:pt>
                <c:pt idx="79">
                  <c:v>181.37527833421851</c:v>
                </c:pt>
                <c:pt idx="80">
                  <c:v>180.49046321525879</c:v>
                </c:pt>
                <c:pt idx="81">
                  <c:v>179.6042736570032</c:v>
                </c:pt>
                <c:pt idx="82">
                  <c:v>178.71674257671498</c:v>
                </c:pt>
                <c:pt idx="83">
                  <c:v>177.82790165090336</c:v>
                </c:pt>
                <c:pt idx="84">
                  <c:v>176.93778137717001</c:v>
                </c:pt>
                <c:pt idx="85">
                  <c:v>176.04641113226197</c:v>
                </c:pt>
                <c:pt idx="86">
                  <c:v>175.15381922660205</c:v>
                </c:pt>
                <c:pt idx="87">
                  <c:v>174.26003295555168</c:v>
                </c:pt>
                <c:pt idx="88">
                  <c:v>173.3650786476351</c:v>
                </c:pt>
                <c:pt idx="89">
                  <c:v>172.46898170994061</c:v>
                </c:pt>
                <c:pt idx="90">
                  <c:v>171.57176667089308</c:v>
                </c:pt>
                <c:pt idx="91">
                  <c:v>170.67345722057499</c:v>
                </c:pt>
                <c:pt idx="92">
                  <c:v>169.77407624876736</c:v>
                </c:pt>
                <c:pt idx="93">
                  <c:v>168.87364588085842</c:v>
                </c:pt>
                <c:pt idx="94">
                  <c:v>167.97218751176376</c:v>
                </c:pt>
                <c:pt idx="95">
                  <c:v>167.06972183798743</c:v>
                </c:pt>
                <c:pt idx="96">
                  <c:v>166.16626888794607</c:v>
                </c:pt>
                <c:pt idx="97">
                  <c:v>165.2618480506645</c:v>
                </c:pt>
                <c:pt idx="98">
                  <c:v>164.35647810294859</c:v>
                </c:pt>
                <c:pt idx="99">
                  <c:v>163.45017723513197</c:v>
                </c:pt>
                <c:pt idx="100">
                  <c:v>162.54296307548191</c:v>
                </c:pt>
                <c:pt idx="101">
                  <c:v>161.63485271334972</c:v>
                </c:pt>
                <c:pt idx="102">
                  <c:v>160.72586272114242</c:v>
                </c:pt>
                <c:pt idx="103">
                  <c:v>159.8160091751846</c:v>
                </c:pt>
                <c:pt idx="104">
                  <c:v>158.90530767553741</c:v>
                </c:pt>
                <c:pt idx="105">
                  <c:v>157.99377336484059</c:v>
                </c:pt>
                <c:pt idx="106">
                  <c:v>157.08142094622877</c:v>
                </c:pt>
                <c:pt idx="107">
                  <c:v>156.16826470037674</c:v>
                </c:pt>
                <c:pt idx="108">
                  <c:v>155.25431850173126</c:v>
                </c:pt>
                <c:pt idx="109">
                  <c:v>154.33959583396378</c:v>
                </c:pt>
                <c:pt idx="110">
                  <c:v>153.42410980469884</c:v>
                </c:pt>
                <c:pt idx="111">
                  <c:v>152.50787315955196</c:v>
                </c:pt>
                <c:pt idx="112">
                  <c:v>151.59089829551903</c:v>
                </c:pt>
                <c:pt idx="113">
                  <c:v>150.67319727374939</c:v>
                </c:pt>
                <c:pt idx="114">
                  <c:v>149.75478183174093</c:v>
                </c:pt>
                <c:pt idx="115">
                  <c:v>148.83566339498338</c:v>
                </c:pt>
                <c:pt idx="116">
                  <c:v>147.91585308808246</c:v>
                </c:pt>
                <c:pt idx="117">
                  <c:v>146.99536174539222</c:v>
                </c:pt>
                <c:pt idx="118">
                  <c:v>146.07419992117951</c:v>
                </c:pt>
                <c:pt idx="119">
                  <c:v>145.15237789934758</c:v>
                </c:pt>
                <c:pt idx="120">
                  <c:v>144.2299057027391</c:v>
                </c:pt>
                <c:pt idx="121">
                  <c:v>143.30679310204238</c:v>
                </c:pt>
                <c:pt idx="122">
                  <c:v>142.38304962431943</c:v>
                </c:pt>
                <c:pt idx="123">
                  <c:v>141.45868456117532</c:v>
                </c:pt>
                <c:pt idx="124">
                  <c:v>140.53370697658738</c:v>
                </c:pt>
                <c:pt idx="125">
                  <c:v>139.60812571441022</c:v>
                </c:pt>
                <c:pt idx="126">
                  <c:v>138.68194940557288</c:v>
                </c:pt>
                <c:pt idx="127">
                  <c:v>137.75518647498347</c:v>
                </c:pt>
                <c:pt idx="128">
                  <c:v>136.8278451481554</c:v>
                </c:pt>
                <c:pt idx="129">
                  <c:v>135.89993345756704</c:v>
                </c:pt>
                <c:pt idx="130">
                  <c:v>134.97145924877071</c:v>
                </c:pt>
                <c:pt idx="131">
                  <c:v>134.04243018625954</c:v>
                </c:pt>
                <c:pt idx="132">
                  <c:v>133.11285375910489</c:v>
                </c:pt>
                <c:pt idx="133">
                  <c:v>132.18273728637709</c:v>
                </c:pt>
                <c:pt idx="134">
                  <c:v>131.25208792235421</c:v>
                </c:pt>
                <c:pt idx="135">
                  <c:v>130.32091266153461</c:v>
                </c:pt>
                <c:pt idx="136">
                  <c:v>129.38921834345882</c:v>
                </c:pt>
                <c:pt idx="137">
                  <c:v>128.45701165734889</c:v>
                </c:pt>
                <c:pt idx="138">
                  <c:v>127.5242991465761</c:v>
                </c:pt>
                <c:pt idx="139">
                  <c:v>126.59108721296174</c:v>
                </c:pt>
                <c:pt idx="140">
                  <c:v>125.65738212092062</c:v>
                </c:pt>
                <c:pt idx="141">
                  <c:v>124.72319000145271</c:v>
                </c:pt>
                <c:pt idx="142">
                  <c:v>123.78851685599001</c:v>
                </c:pt>
                <c:pt idx="143">
                  <c:v>122.85336856010568</c:v>
                </c:pt>
                <c:pt idx="144">
                  <c:v>121.91775086708977</c:v>
                </c:pt>
                <c:pt idx="145">
                  <c:v>120.98166941139864</c:v>
                </c:pt>
                <c:pt idx="146">
                  <c:v>120.0451297119824</c:v>
                </c:pt>
                <c:pt idx="147">
                  <c:v>119.10813717549648</c:v>
                </c:pt>
                <c:pt idx="148">
                  <c:v>118.17069709940179</c:v>
                </c:pt>
                <c:pt idx="149">
                  <c:v>117.23281467495677</c:v>
                </c:pt>
                <c:pt idx="150">
                  <c:v>116.29449499010808</c:v>
                </c:pt>
                <c:pt idx="151">
                  <c:v>115.3557430322827</c:v>
                </c:pt>
                <c:pt idx="152">
                  <c:v>114.41656369108615</c:v>
                </c:pt>
                <c:pt idx="153">
                  <c:v>113.47696176090822</c:v>
                </c:pt>
                <c:pt idx="154">
                  <c:v>112.53694194344475</c:v>
                </c:pt>
                <c:pt idx="155">
                  <c:v>111.59650885013355</c:v>
                </c:pt>
                <c:pt idx="156">
                  <c:v>110.65566700451127</c:v>
                </c:pt>
                <c:pt idx="157">
                  <c:v>109.71442084449333</c:v>
                </c:pt>
                <c:pt idx="158">
                  <c:v>108.77277472457904</c:v>
                </c:pt>
                <c:pt idx="159">
                  <c:v>107.83073291798672</c:v>
                </c:pt>
                <c:pt idx="160">
                  <c:v>106.8882996187197</c:v>
                </c:pt>
                <c:pt idx="161">
                  <c:v>105.94547894356637</c:v>
                </c:pt>
                <c:pt idx="162">
                  <c:v>105.002274934038</c:v>
                </c:pt>
                <c:pt idx="163">
                  <c:v>104.05869155824425</c:v>
                </c:pt>
                <c:pt idx="164">
                  <c:v>103.11473271271149</c:v>
                </c:pt>
                <c:pt idx="165">
                  <c:v>102.17040222414403</c:v>
                </c:pt>
                <c:pt idx="166">
                  <c:v>101.22570385113038</c:v>
                </c:pt>
                <c:pt idx="167">
                  <c:v>100.28064128579889</c:v>
                </c:pt>
                <c:pt idx="168">
                  <c:v>99.335218155421316</c:v>
                </c:pt>
                <c:pt idx="169">
                  <c:v>98.389438023969177</c:v>
                </c:pt>
                <c:pt idx="170">
                  <c:v>97.443304393622043</c:v>
                </c:pt>
                <c:pt idx="171">
                  <c:v>96.496820706231645</c:v>
                </c:pt>
                <c:pt idx="172">
                  <c:v>95.549990344742426</c:v>
                </c:pt>
                <c:pt idx="173">
                  <c:v>94.602816634569535</c:v>
                </c:pt>
                <c:pt idx="174">
                  <c:v>93.65530284493714</c:v>
                </c:pt>
                <c:pt idx="175">
                  <c:v>92.707452190176838</c:v>
                </c:pt>
                <c:pt idx="176">
                  <c:v>91.759267830988918</c:v>
                </c:pt>
                <c:pt idx="177">
                  <c:v>90.810752875667603</c:v>
                </c:pt>
                <c:pt idx="178">
                  <c:v>89.861910381290244</c:v>
                </c:pt>
                <c:pt idx="179">
                  <c:v>88.912743354873115</c:v>
                </c:pt>
                <c:pt idx="180">
                  <c:v>87.963254754494756</c:v>
                </c:pt>
                <c:pt idx="181">
                  <c:v>87.013447490386952</c:v>
                </c:pt>
                <c:pt idx="182">
                  <c:v>86.063324425996001</c:v>
                </c:pt>
                <c:pt idx="183">
                  <c:v>85.112888379013071</c:v>
                </c:pt>
                <c:pt idx="184">
                  <c:v>84.1621421223781</c:v>
                </c:pt>
                <c:pt idx="185">
                  <c:v>83.211088385253902</c:v>
                </c:pt>
                <c:pt idx="186">
                  <c:v>82.259729853974648</c:v>
                </c:pt>
                <c:pt idx="187">
                  <c:v>81.308069172968786</c:v>
                </c:pt>
                <c:pt idx="188">
                  <c:v>80.356108945656288</c:v>
                </c:pt>
                <c:pt idx="189">
                  <c:v>79.403851735322064</c:v>
                </c:pt>
                <c:pt idx="190">
                  <c:v>78.451300065965867</c:v>
                </c:pt>
                <c:pt idx="191">
                  <c:v>77.498456423129582</c:v>
                </c:pt>
                <c:pt idx="192">
                  <c:v>76.545323254703035</c:v>
                </c:pt>
                <c:pt idx="193">
                  <c:v>75.591902971707498</c:v>
                </c:pt>
                <c:pt idx="194">
                  <c:v>74.638197949059688</c:v>
                </c:pt>
                <c:pt idx="195">
                  <c:v>73.684210526315795</c:v>
                </c:pt>
                <c:pt idx="196">
                  <c:v>72.729943008395125</c:v>
                </c:pt>
                <c:pt idx="197">
                  <c:v>71.775397666286437</c:v>
                </c:pt>
                <c:pt idx="198">
                  <c:v>70.820576737735578</c:v>
                </c:pt>
                <c:pt idx="199">
                  <c:v>69.86548242791531</c:v>
                </c:pt>
                <c:pt idx="200">
                  <c:v>68.910116910078344</c:v>
                </c:pt>
                <c:pt idx="201">
                  <c:v>67.954482326193954</c:v>
                </c:pt>
                <c:pt idx="202">
                  <c:v>66.998580787569182</c:v>
                </c:pt>
                <c:pt idx="203">
                  <c:v>66.042414375452879</c:v>
                </c:pt>
                <c:pt idx="204">
                  <c:v>65.085985141626423</c:v>
                </c:pt>
                <c:pt idx="205">
                  <c:v>64.129295108978951</c:v>
                </c:pt>
                <c:pt idx="206">
                  <c:v>63.172346272068481</c:v>
                </c:pt>
                <c:pt idx="207">
                  <c:v>62.215140597669738</c:v>
                </c:pt>
                <c:pt idx="208">
                  <c:v>61.25768002530792</c:v>
                </c:pt>
                <c:pt idx="209">
                  <c:v>60.299966467780393</c:v>
                </c:pt>
                <c:pt idx="210">
                  <c:v>59.342001811664929</c:v>
                </c:pt>
                <c:pt idx="211">
                  <c:v>58.383787917816235</c:v>
                </c:pt>
                <c:pt idx="212">
                  <c:v>57.425326621850793</c:v>
                </c:pt>
                <c:pt idx="213">
                  <c:v>56.466619734619407</c:v>
                </c:pt>
                <c:pt idx="214">
                  <c:v>55.507669042669505</c:v>
                </c:pt>
                <c:pt idx="215">
                  <c:v>54.548476308696145</c:v>
                </c:pt>
                <c:pt idx="216">
                  <c:v>53.589043271982071</c:v>
                </c:pt>
                <c:pt idx="217">
                  <c:v>52.629371648828339</c:v>
                </c:pt>
                <c:pt idx="218">
                  <c:v>51.66946313297386</c:v>
                </c:pt>
                <c:pt idx="219">
                  <c:v>50.709319396006769</c:v>
                </c:pt>
                <c:pt idx="220">
                  <c:v>49.748942087764597</c:v>
                </c:pt>
                <c:pt idx="221">
                  <c:v>48.788332836727001</c:v>
                </c:pt>
                <c:pt idx="222">
                  <c:v>47.827493250397765</c:v>
                </c:pt>
                <c:pt idx="223">
                  <c:v>46.866424915680049</c:v>
                </c:pt>
                <c:pt idx="224">
                  <c:v>45.905129399241545</c:v>
                </c:pt>
                <c:pt idx="225">
                  <c:v>44.943608247872376</c:v>
                </c:pt>
                <c:pt idx="226">
                  <c:v>43.981862988834834</c:v>
                </c:pt>
                <c:pt idx="227">
                  <c:v>43.019895130205008</c:v>
                </c:pt>
                <c:pt idx="228">
                  <c:v>42.057706161207264</c:v>
                </c:pt>
                <c:pt idx="229">
                  <c:v>41.095297552541304</c:v>
                </c:pt>
                <c:pt idx="230">
                  <c:v>40.132670756701557</c:v>
                </c:pt>
                <c:pt idx="231">
                  <c:v>39.169827208290393</c:v>
                </c:pt>
                <c:pt idx="232">
                  <c:v>38.206768324323789</c:v>
                </c:pt>
                <c:pt idx="233">
                  <c:v>37.243495504530912</c:v>
                </c:pt>
                <c:pt idx="234">
                  <c:v>36.280010131646847</c:v>
                </c:pt>
                <c:pt idx="235">
                  <c:v>35.316313571699624</c:v>
                </c:pt>
                <c:pt idx="236">
                  <c:v>34.352407174290292</c:v>
                </c:pt>
                <c:pt idx="237">
                  <c:v>33.388292272867716</c:v>
                </c:pt>
                <c:pt idx="238">
                  <c:v>32.423970184997337</c:v>
                </c:pt>
                <c:pt idx="239">
                  <c:v>31.459442212624204</c:v>
                </c:pt>
                <c:pt idx="240">
                  <c:v>30.494709642330619</c:v>
                </c:pt>
                <c:pt idx="241">
                  <c:v>29.529773745588262</c:v>
                </c:pt>
                <c:pt idx="242">
                  <c:v>28.564635779005229</c:v>
                </c:pt>
                <c:pt idx="243">
                  <c:v>27.599296984567797</c:v>
                </c:pt>
                <c:pt idx="244">
                  <c:v>26.633758589877491</c:v>
                </c:pt>
                <c:pt idx="245">
                  <c:v>25.668021808382687</c:v>
                </c:pt>
                <c:pt idx="246">
                  <c:v>24.702087839606246</c:v>
                </c:pt>
                <c:pt idx="247">
                  <c:v>23.735957869368125</c:v>
                </c:pt>
                <c:pt idx="248">
                  <c:v>22.76963307000306</c:v>
                </c:pt>
                <c:pt idx="249">
                  <c:v>21.803114600575057</c:v>
                </c:pt>
                <c:pt idx="250">
                  <c:v>20.836403607086144</c:v>
                </c:pt>
                <c:pt idx="251">
                  <c:v>19.869501222681819</c:v>
                </c:pt>
                <c:pt idx="252">
                  <c:v>18.902408567852454</c:v>
                </c:pt>
                <c:pt idx="253">
                  <c:v>17.935126750630129</c:v>
                </c:pt>
                <c:pt idx="254">
                  <c:v>16.967656866782029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1F67-0643-AFB6-E50E44E57B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4795904"/>
        <c:axId val="204797824"/>
      </c:scatterChart>
      <c:valAx>
        <c:axId val="204795904"/>
        <c:scaling>
          <c:logBase val="2"/>
          <c:orientation val="minMax"/>
          <c:max val="256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/>
                  <a:t>R BCEs</a:t>
                </a:r>
              </a:p>
            </c:rich>
          </c:tx>
          <c:layout>
            <c:manualLayout>
              <c:xMode val="edge"/>
              <c:yMode val="edge"/>
              <c:x val="0.49507132547147381"/>
              <c:y val="0.8654646174035961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4797824"/>
        <c:crosses val="autoZero"/>
        <c:crossBetween val="midCat"/>
      </c:valAx>
      <c:valAx>
        <c:axId val="204797824"/>
        <c:scaling>
          <c:orientation val="minMax"/>
          <c:max val="256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 dirty="0"/>
                  <a:t>Asymmetric 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4795904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  <c:userShapes r:id="rId3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0.5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Sheet1!$C$3:$C$258</c:f>
              <c:numCache>
                <c:formatCode>General</c:formatCode>
                <c:ptCount val="256"/>
                <c:pt idx="0">
                  <c:v>1.9922178988326862</c:v>
                </c:pt>
                <c:pt idx="1">
                  <c:v>2.8065013330814907</c:v>
                </c:pt>
                <c:pt idx="2">
                  <c:v>3.4239768860048847</c:v>
                </c:pt>
                <c:pt idx="3">
                  <c:v>3.9384615384615391</c:v>
                </c:pt>
                <c:pt idx="4">
                  <c:v>4.3864628524133824</c:v>
                </c:pt>
                <c:pt idx="5">
                  <c:v>4.7867891156678963</c:v>
                </c:pt>
                <c:pt idx="6">
                  <c:v>5.1506641492968459</c:v>
                </c:pt>
                <c:pt idx="7">
                  <c:v>5.4854344237501884</c:v>
                </c:pt>
                <c:pt idx="8">
                  <c:v>5.7962264150943525</c:v>
                </c:pt>
                <c:pt idx="9">
                  <c:v>6.0867900827301238</c:v>
                </c:pt>
                <c:pt idx="10">
                  <c:v>6.3599696354380724</c:v>
                </c:pt>
                <c:pt idx="11">
                  <c:v>6.6179851751885357</c:v>
                </c:pt>
                <c:pt idx="12">
                  <c:v>6.8626106060875802</c:v>
                </c:pt>
                <c:pt idx="13">
                  <c:v>7.0952910445491097</c:v>
                </c:pt>
                <c:pt idx="14">
                  <c:v>7.3172231485542394</c:v>
                </c:pt>
                <c:pt idx="15">
                  <c:v>7.5294117647058805</c:v>
                </c:pt>
                <c:pt idx="16">
                  <c:v>7.7327109169093085</c:v>
                </c:pt>
                <c:pt idx="17">
                  <c:v>7.9278541306754402</c:v>
                </c:pt>
                <c:pt idx="18">
                  <c:v>8.1154773057920906</c:v>
                </c:pt>
                <c:pt idx="19">
                  <c:v>8.2961362643470604</c:v>
                </c:pt>
                <c:pt idx="20">
                  <c:v>8.4703204181133209</c:v>
                </c:pt>
                <c:pt idx="21">
                  <c:v>8.6384635576604172</c:v>
                </c:pt>
                <c:pt idx="22">
                  <c:v>8.8009524728893069</c:v>
                </c:pt>
                <c:pt idx="23">
                  <c:v>8.9581339164642078</c:v>
                </c:pt>
                <c:pt idx="24">
                  <c:v>9.110320284697492</c:v>
                </c:pt>
                <c:pt idx="25">
                  <c:v>9.257794294182661</c:v>
                </c:pt>
                <c:pt idx="26">
                  <c:v>9.4008128636953927</c:v>
                </c:pt>
                <c:pt idx="27">
                  <c:v>9.539610361021623</c:v>
                </c:pt>
                <c:pt idx="28">
                  <c:v>9.6744013377293676</c:v>
                </c:pt>
                <c:pt idx="29">
                  <c:v>9.8053828476449585</c:v>
                </c:pt>
                <c:pt idx="30">
                  <c:v>9.9327364242821297</c:v>
                </c:pt>
                <c:pt idx="31">
                  <c:v>10.056629776875354</c:v>
                </c:pt>
                <c:pt idx="32">
                  <c:v>10.17721825269021</c:v>
                </c:pt>
                <c:pt idx="33">
                  <c:v>10.294646104002739</c:v>
                </c:pt>
                <c:pt idx="34">
                  <c:v>10.409047590883176</c:v>
                </c:pt>
                <c:pt idx="35">
                  <c:v>10.520547945205482</c:v>
                </c:pt>
                <c:pt idx="36">
                  <c:v>10.629264216766854</c:v>
                </c:pt>
                <c:pt idx="37">
                  <c:v>10.735306018775917</c:v>
                </c:pt>
                <c:pt idx="38">
                  <c:v>10.838776187050762</c:v>
                </c:pt>
                <c:pt idx="39">
                  <c:v>10.939771364906818</c:v>
                </c:pt>
                <c:pt idx="40">
                  <c:v>11.038382523789966</c:v>
                </c:pt>
                <c:pt idx="41">
                  <c:v>11.134695428136993</c:v>
                </c:pt>
                <c:pt idx="42">
                  <c:v>11.22879105164756</c:v>
                </c:pt>
                <c:pt idx="43">
                  <c:v>11.32074595107977</c:v>
                </c:pt>
                <c:pt idx="44">
                  <c:v>11.410632602789645</c:v>
                </c:pt>
                <c:pt idx="45">
                  <c:v>11.498519706490518</c:v>
                </c:pt>
                <c:pt idx="46">
                  <c:v>11.584472460083612</c:v>
                </c:pt>
                <c:pt idx="47">
                  <c:v>11.668552808885076</c:v>
                </c:pt>
                <c:pt idx="48">
                  <c:v>11.750819672131149</c:v>
                </c:pt>
                <c:pt idx="49">
                  <c:v>11.831329149265098</c:v>
                </c:pt>
                <c:pt idx="50">
                  <c:v>11.910134708188739</c:v>
                </c:pt>
                <c:pt idx="51">
                  <c:v>11.987287357386776</c:v>
                </c:pt>
                <c:pt idx="52">
                  <c:v>12.062835803597507</c:v>
                </c:pt>
                <c:pt idx="53">
                  <c:v>12.136826596499873</c:v>
                </c:pt>
                <c:pt idx="54">
                  <c:v>12.209304261713758</c:v>
                </c:pt>
                <c:pt idx="55">
                  <c:v>12.280311423258045</c:v>
                </c:pt>
                <c:pt idx="56">
                  <c:v>12.349888916481241</c:v>
                </c:pt>
                <c:pt idx="57">
                  <c:v>12.418075892364081</c:v>
                </c:pt>
                <c:pt idx="58">
                  <c:v>12.48490991399597</c:v>
                </c:pt>
                <c:pt idx="59">
                  <c:v>12.550427045937973</c:v>
                </c:pt>
                <c:pt idx="60">
                  <c:v>12.614661937111061</c:v>
                </c:pt>
                <c:pt idx="61">
                  <c:v>12.677647897780036</c:v>
                </c:pt>
                <c:pt idx="62">
                  <c:v>12.739416971144864</c:v>
                </c:pt>
                <c:pt idx="63">
                  <c:v>12.8</c:v>
                </c:pt>
                <c:pt idx="64">
                  <c:v>12.859426688874965</c:v>
                </c:pt>
                <c:pt idx="65">
                  <c:v>12.917725662029849</c:v>
                </c:pt>
                <c:pt idx="66">
                  <c:v>12.97492451764303</c:v>
                </c:pt>
                <c:pt idx="67">
                  <c:v>13.031049878495322</c:v>
                </c:pt>
                <c:pt idx="68">
                  <c:v>13.086127439427859</c:v>
                </c:pt>
                <c:pt idx="69">
                  <c:v>13.140182011823519</c:v>
                </c:pt>
                <c:pt idx="70">
                  <c:v>13.193237565340354</c:v>
                </c:pt>
                <c:pt idx="71">
                  <c:v>13.245317267104108</c:v>
                </c:pt>
                <c:pt idx="72">
                  <c:v>13.296443518548879</c:v>
                </c:pt>
                <c:pt idx="73">
                  <c:v>13.346637990078273</c:v>
                </c:pt>
                <c:pt idx="74">
                  <c:v>13.395921653704924</c:v>
                </c:pt>
                <c:pt idx="75">
                  <c:v>13.444314813812198</c:v>
                </c:pt>
                <c:pt idx="76">
                  <c:v>13.491837136170469</c:v>
                </c:pt>
                <c:pt idx="77">
                  <c:v>13.538507675328924</c:v>
                </c:pt>
                <c:pt idx="78">
                  <c:v>13.584344900494273</c:v>
                </c:pt>
                <c:pt idx="79">
                  <c:v>13.629366719998719</c:v>
                </c:pt>
                <c:pt idx="80">
                  <c:v>13.673590504451052</c:v>
                </c:pt>
                <c:pt idx="81">
                  <c:v>13.717033108657851</c:v>
                </c:pt>
                <c:pt idx="82">
                  <c:v>13.75971089239494</c:v>
                </c:pt>
                <c:pt idx="83">
                  <c:v>13.801639740102306</c:v>
                </c:pt>
                <c:pt idx="84">
                  <c:v>13.84283507957174</c:v>
                </c:pt>
                <c:pt idx="85">
                  <c:v>13.883311899689476</c:v>
                </c:pt>
                <c:pt idx="86">
                  <c:v>13.923084767292925</c:v>
                </c:pt>
                <c:pt idx="87">
                  <c:v>13.962167843195326</c:v>
                </c:pt>
                <c:pt idx="88">
                  <c:v>14.000574897428953</c:v>
                </c:pt>
                <c:pt idx="89">
                  <c:v>14.038319323753255</c:v>
                </c:pt>
                <c:pt idx="90">
                  <c:v>14.075414153471955</c:v>
                </c:pt>
                <c:pt idx="91">
                  <c:v>14.111872068598347</c:v>
                </c:pt>
                <c:pt idx="92">
                  <c:v>14.147705414408003</c:v>
                </c:pt>
                <c:pt idx="93">
                  <c:v>14.182926211412354</c:v>
                </c:pt>
                <c:pt idx="94">
                  <c:v>14.217546166786864</c:v>
                </c:pt>
                <c:pt idx="95">
                  <c:v>14.25157668528395</c:v>
                </c:pt>
                <c:pt idx="96">
                  <c:v>14.285028879658951</c:v>
                </c:pt>
                <c:pt idx="97">
                  <c:v>14.31791358063607</c:v>
                </c:pt>
                <c:pt idx="98">
                  <c:v>14.350241346439137</c:v>
                </c:pt>
                <c:pt idx="99">
                  <c:v>14.382022471910112</c:v>
                </c:pt>
                <c:pt idx="100">
                  <c:v>14.413266997237804</c:v>
                </c:pt>
                <c:pt idx="101">
                  <c:v>14.44398471631672</c:v>
                </c:pt>
                <c:pt idx="102">
                  <c:v>14.474185184755468</c:v>
                </c:pt>
                <c:pt idx="103">
                  <c:v>14.503877727552798</c:v>
                </c:pt>
                <c:pt idx="104">
                  <c:v>14.533071446457919</c:v>
                </c:pt>
                <c:pt idx="105">
                  <c:v>14.561775227031339</c:v>
                </c:pt>
                <c:pt idx="106">
                  <c:v>14.589997745420838</c:v>
                </c:pt>
                <c:pt idx="107">
                  <c:v>14.617747474867009</c:v>
                </c:pt>
                <c:pt idx="108">
                  <c:v>14.645032691951252</c:v>
                </c:pt>
                <c:pt idx="109">
                  <c:v>14.671861482598818</c:v>
                </c:pt>
                <c:pt idx="110">
                  <c:v>14.698241747849048</c:v>
                </c:pt>
                <c:pt idx="111">
                  <c:v>14.724181209402946</c:v>
                </c:pt>
                <c:pt idx="112">
                  <c:v>14.74968741495973</c:v>
                </c:pt>
                <c:pt idx="113">
                  <c:v>14.774767743351417</c:v>
                </c:pt>
                <c:pt idx="114">
                  <c:v>14.799429409485086</c:v>
                </c:pt>
                <c:pt idx="115">
                  <c:v>14.82367946910143</c:v>
                </c:pt>
                <c:pt idx="116">
                  <c:v>14.847524823358414</c:v>
                </c:pt>
                <c:pt idx="117">
                  <c:v>14.870972223247364</c:v>
                </c:pt>
                <c:pt idx="118">
                  <c:v>14.894028273849306</c:v>
                </c:pt>
                <c:pt idx="119">
                  <c:v>14.91669943843857</c:v>
                </c:pt>
                <c:pt idx="120">
                  <c:v>14.938992042440319</c:v>
                </c:pt>
                <c:pt idx="121">
                  <c:v>14.960912277248374</c:v>
                </c:pt>
                <c:pt idx="122">
                  <c:v>14.982466203909324</c:v>
                </c:pt>
                <c:pt idx="123">
                  <c:v>15.0036597566788</c:v>
                </c:pt>
                <c:pt idx="124">
                  <c:v>15.024498746455269</c:v>
                </c:pt>
                <c:pt idx="125">
                  <c:v>15.044988864096268</c:v>
                </c:pt>
                <c:pt idx="126">
                  <c:v>15.065135683622307</c:v>
                </c:pt>
                <c:pt idx="127">
                  <c:v>15.084944665313015</c:v>
                </c:pt>
                <c:pt idx="128">
                  <c:v>15.10442115869995</c:v>
                </c:pt>
                <c:pt idx="129">
                  <c:v>15.123570405460065</c:v>
                </c:pt>
                <c:pt idx="130">
                  <c:v>15.142397542214249</c:v>
                </c:pt>
                <c:pt idx="131">
                  <c:v>15.160907603234385</c:v>
                </c:pt>
                <c:pt idx="132">
                  <c:v>15.17910552306285</c:v>
                </c:pt>
                <c:pt idx="133">
                  <c:v>15.196996139047698</c:v>
                </c:pt>
                <c:pt idx="134">
                  <c:v>15.21458419379692</c:v>
                </c:pt>
                <c:pt idx="135">
                  <c:v>15.231874337555068</c:v>
                </c:pt>
                <c:pt idx="136">
                  <c:v>15.248871130504941</c:v>
                </c:pt>
                <c:pt idx="137">
                  <c:v>15.2655790449975</c:v>
                </c:pt>
                <c:pt idx="138">
                  <c:v>15.282002467712447</c:v>
                </c:pt>
                <c:pt idx="139">
                  <c:v>15.298145701752517</c:v>
                </c:pt>
                <c:pt idx="140">
                  <c:v>15.314012968673573</c:v>
                </c:pt>
                <c:pt idx="141">
                  <c:v>15.329608410452883</c:v>
                </c:pt>
                <c:pt idx="142">
                  <c:v>15.344936091398298</c:v>
                </c:pt>
                <c:pt idx="143">
                  <c:v>15.360000000000015</c:v>
                </c:pt>
                <c:pt idx="144">
                  <c:v>15.374804050727334</c:v>
                </c:pt>
                <c:pt idx="145">
                  <c:v>15.389352085772192</c:v>
                </c:pt>
                <c:pt idx="146">
                  <c:v>15.403647876741594</c:v>
                </c:pt>
                <c:pt idx="147">
                  <c:v>15.417695126300439</c:v>
                </c:pt>
                <c:pt idx="148">
                  <c:v>15.43149746976705</c:v>
                </c:pt>
                <c:pt idx="149">
                  <c:v>15.445058476662402</c:v>
                </c:pt>
                <c:pt idx="150">
                  <c:v>15.458381652215206</c:v>
                </c:pt>
                <c:pt idx="151">
                  <c:v>15.471470438824102</c:v>
                </c:pt>
                <c:pt idx="152">
                  <c:v>15.484328217478549</c:v>
                </c:pt>
                <c:pt idx="153">
                  <c:v>15.496958309139801</c:v>
                </c:pt>
                <c:pt idx="154">
                  <c:v>15.509363976083289</c:v>
                </c:pt>
                <c:pt idx="155">
                  <c:v>15.521548423203781</c:v>
                </c:pt>
                <c:pt idx="156">
                  <c:v>15.533514799284584</c:v>
                </c:pt>
                <c:pt idx="157">
                  <c:v>15.545266198231849</c:v>
                </c:pt>
                <c:pt idx="158">
                  <c:v>15.556805660275344</c:v>
                </c:pt>
                <c:pt idx="159">
                  <c:v>15.568136173136649</c:v>
                </c:pt>
                <c:pt idx="160">
                  <c:v>15.579260673165837</c:v>
                </c:pt>
                <c:pt idx="161">
                  <c:v>15.590182046447914</c:v>
                </c:pt>
                <c:pt idx="162">
                  <c:v>15.600903129879468</c:v>
                </c:pt>
                <c:pt idx="163">
                  <c:v>15.611426712217229</c:v>
                </c:pt>
                <c:pt idx="164">
                  <c:v>15.621755535098684</c:v>
                </c:pt>
                <c:pt idx="165">
                  <c:v>15.631892294036168</c:v>
                </c:pt>
                <c:pt idx="166">
                  <c:v>15.64183963938507</c:v>
                </c:pt>
                <c:pt idx="167">
                  <c:v>15.651600177286925</c:v>
                </c:pt>
                <c:pt idx="168">
                  <c:v>15.661176470588234</c:v>
                </c:pt>
                <c:pt idx="169">
                  <c:v>15.67057103973595</c:v>
                </c:pt>
                <c:pt idx="170">
                  <c:v>15.679786363649836</c:v>
                </c:pt>
                <c:pt idx="171">
                  <c:v>15.688824880572998</c:v>
                </c:pt>
                <c:pt idx="172">
                  <c:v>15.697688988901032</c:v>
                </c:pt>
                <c:pt idx="173">
                  <c:v>15.706381047990066</c:v>
                </c:pt>
                <c:pt idx="174">
                  <c:v>15.714903378945131</c:v>
                </c:pt>
                <c:pt idx="175">
                  <c:v>15.72325826538855</c:v>
                </c:pt>
                <c:pt idx="176">
                  <c:v>15.731447954209782</c:v>
                </c:pt>
                <c:pt idx="177">
                  <c:v>15.739474656296505</c:v>
                </c:pt>
                <c:pt idx="178">
                  <c:v>15.747340547248141</c:v>
                </c:pt>
                <c:pt idx="179">
                  <c:v>15.75504776807192</c:v>
                </c:pt>
                <c:pt idx="180">
                  <c:v>15.762598425862102</c:v>
                </c:pt>
                <c:pt idx="181">
                  <c:v>15.769994594463036</c:v>
                </c:pt>
                <c:pt idx="182">
                  <c:v>15.777238315116096</c:v>
                </c:pt>
                <c:pt idx="183">
                  <c:v>15.784331597091517</c:v>
                </c:pt>
                <c:pt idx="184">
                  <c:v>15.791276418305094</c:v>
                </c:pt>
                <c:pt idx="185">
                  <c:v>15.798074725920268</c:v>
                </c:pt>
                <c:pt idx="186">
                  <c:v>15.804728436936344</c:v>
                </c:pt>
                <c:pt idx="187">
                  <c:v>15.811239438762772</c:v>
                </c:pt>
                <c:pt idx="188">
                  <c:v>15.817609589780156</c:v>
                </c:pt>
                <c:pt idx="189">
                  <c:v>15.823840719888342</c:v>
                </c:pt>
                <c:pt idx="190">
                  <c:v>15.829934631041736</c:v>
                </c:pt>
                <c:pt idx="191">
                  <c:v>15.835893097772592</c:v>
                </c:pt>
                <c:pt idx="192">
                  <c:v>15.841717867702227</c:v>
                </c:pt>
                <c:pt idx="193">
                  <c:v>15.847410662040595</c:v>
                </c:pt>
                <c:pt idx="194">
                  <c:v>15.85297317607472</c:v>
                </c:pt>
                <c:pt idx="195">
                  <c:v>15.858407079646042</c:v>
                </c:pt>
                <c:pt idx="196">
                  <c:v>15.863714017617061</c:v>
                </c:pt>
                <c:pt idx="197">
                  <c:v>15.868895610327726</c:v>
                </c:pt>
                <c:pt idx="198">
                  <c:v>15.873953454041622</c:v>
                </c:pt>
                <c:pt idx="199">
                  <c:v>15.878889121382119</c:v>
                </c:pt>
                <c:pt idx="200">
                  <c:v>15.88370416175932</c:v>
                </c:pt>
                <c:pt idx="201">
                  <c:v>15.888400101787274</c:v>
                </c:pt>
                <c:pt idx="202">
                  <c:v>15.892978445692368</c:v>
                </c:pt>
                <c:pt idx="203">
                  <c:v>15.897440675712792</c:v>
                </c:pt>
                <c:pt idx="204">
                  <c:v>15.901788252489155</c:v>
                </c:pt>
                <c:pt idx="205">
                  <c:v>15.906022615447091</c:v>
                </c:pt>
                <c:pt idx="206">
                  <c:v>15.910145183171348</c:v>
                </c:pt>
                <c:pt idx="207">
                  <c:v>15.91415735377209</c:v>
                </c:pt>
                <c:pt idx="208">
                  <c:v>15.91806050524322</c:v>
                </c:pt>
                <c:pt idx="209">
                  <c:v>15.921855995813287</c:v>
                </c:pt>
                <c:pt idx="210">
                  <c:v>15.925545164289055</c:v>
                </c:pt>
                <c:pt idx="211">
                  <c:v>15.929129330391548</c:v>
                </c:pt>
                <c:pt idx="212">
                  <c:v>15.93260979508557</c:v>
                </c:pt>
                <c:pt idx="213">
                  <c:v>15.93598784090177</c:v>
                </c:pt>
                <c:pt idx="214">
                  <c:v>15.939264732252591</c:v>
                </c:pt>
                <c:pt idx="215">
                  <c:v>15.942441715741372</c:v>
                </c:pt>
                <c:pt idx="216">
                  <c:v>15.945520020465102</c:v>
                </c:pt>
                <c:pt idx="217">
                  <c:v>15.948500858311181</c:v>
                </c:pt>
                <c:pt idx="218">
                  <c:v>15.95138542424792</c:v>
                </c:pt>
                <c:pt idx="219">
                  <c:v>15.954174896609167</c:v>
                </c:pt>
                <c:pt idx="220">
                  <c:v>15.956870437373324</c:v>
                </c:pt>
                <c:pt idx="221">
                  <c:v>15.95947319243658</c:v>
                </c:pt>
                <c:pt idx="222">
                  <c:v>15.961984291880716</c:v>
                </c:pt>
                <c:pt idx="223">
                  <c:v>15.964404850235498</c:v>
                </c:pt>
                <c:pt idx="224">
                  <c:v>15.966735966735982</c:v>
                </c:pt>
                <c:pt idx="225">
                  <c:v>15.968978725574518</c:v>
                </c:pt>
                <c:pt idx="226">
                  <c:v>15.971134196148078</c:v>
                </c:pt>
                <c:pt idx="227">
                  <c:v>15.973203433300096</c:v>
                </c:pt>
                <c:pt idx="228">
                  <c:v>15.975187477558441</c:v>
                </c:pt>
                <c:pt idx="229">
                  <c:v>15.977087355367876</c:v>
                </c:pt>
                <c:pt idx="230">
                  <c:v>15.978904079318658</c:v>
                </c:pt>
                <c:pt idx="231">
                  <c:v>15.980638648370169</c:v>
                </c:pt>
                <c:pt idx="232">
                  <c:v>15.98229204807067</c:v>
                </c:pt>
                <c:pt idx="233">
                  <c:v>15.983865250772487</c:v>
                </c:pt>
                <c:pt idx="234">
                  <c:v>15.985359215843237</c:v>
                </c:pt>
                <c:pt idx="235">
                  <c:v>15.986774889872873</c:v>
                </c:pt>
                <c:pt idx="236">
                  <c:v>15.988113206877108</c:v>
                </c:pt>
                <c:pt idx="237">
                  <c:v>15.989375088496461</c:v>
                </c:pt>
                <c:pt idx="238">
                  <c:v>15.990561444191995</c:v>
                </c:pt>
                <c:pt idx="239">
                  <c:v>15.991673171437068</c:v>
                </c:pt>
                <c:pt idx="240">
                  <c:v>15.992711155905702</c:v>
                </c:pt>
                <c:pt idx="241">
                  <c:v>15.993676271657172</c:v>
                </c:pt>
                <c:pt idx="242">
                  <c:v>15.994569381317408</c:v>
                </c:pt>
                <c:pt idx="243">
                  <c:v>15.995391336256828</c:v>
                </c:pt>
                <c:pt idx="244">
                  <c:v>15.996142976764979</c:v>
                </c:pt>
                <c:pt idx="245">
                  <c:v>15.996825132221831</c:v>
                </c:pt>
                <c:pt idx="246">
                  <c:v>15.997438621266157</c:v>
                </c:pt>
                <c:pt idx="247">
                  <c:v>15.997984251960506</c:v>
                </c:pt>
                <c:pt idx="248">
                  <c:v>15.998462821953392</c:v>
                </c:pt>
                <c:pt idx="249">
                  <c:v>15.998875118638441</c:v>
                </c:pt>
                <c:pt idx="250">
                  <c:v>15.999221919310623</c:v>
                </c:pt>
                <c:pt idx="251">
                  <c:v>15.999503991319736</c:v>
                </c:pt>
                <c:pt idx="252">
                  <c:v>15.999722092220974</c:v>
                </c:pt>
                <c:pt idx="253">
                  <c:v>15.999876969923001</c:v>
                </c:pt>
                <c:pt idx="254">
                  <c:v>15.999969362833093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6DB-FA48-B492-73A34BF294BC}"/>
            </c:ext>
          </c:extLst>
        </c:ser>
        <c:ser>
          <c:idx val="1"/>
          <c:order val="1"/>
          <c:tx>
            <c:strRef>
              <c:f>Sheet1!$D$2</c:f>
              <c:strCache>
                <c:ptCount val="1"/>
                <c:pt idx="0">
                  <c:v>0.9</c:v>
                </c:pt>
              </c:strCache>
            </c:strRef>
          </c:tx>
          <c:spPr>
            <a:ln>
              <a:solidFill>
                <a:srgbClr val="FFC00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Sheet1!$D$3:$D$258</c:f>
              <c:numCache>
                <c:formatCode>General</c:formatCode>
                <c:ptCount val="256"/>
                <c:pt idx="0">
                  <c:v>9.6603773584905639</c:v>
                </c:pt>
                <c:pt idx="1">
                  <c:v>13.213090217792423</c:v>
                </c:pt>
                <c:pt idx="2">
                  <c:v>15.668021439492318</c:v>
                </c:pt>
                <c:pt idx="3">
                  <c:v>17.534246575342443</c:v>
                </c:pt>
                <c:pt idx="4">
                  <c:v>19.017721004649378</c:v>
                </c:pt>
                <c:pt idx="5">
                  <c:v>20.228044327499788</c:v>
                </c:pt>
                <c:pt idx="6">
                  <c:v>21.232361618574775</c:v>
                </c:pt>
                <c:pt idx="7">
                  <c:v>22.075528778506829</c:v>
                </c:pt>
                <c:pt idx="8">
                  <c:v>22.789317507418403</c:v>
                </c:pt>
                <c:pt idx="9">
                  <c:v>23.397198872922093</c:v>
                </c:pt>
                <c:pt idx="10">
                  <c:v>23.917068910731903</c:v>
                </c:pt>
                <c:pt idx="11">
                  <c:v>24.36291245811168</c:v>
                </c:pt>
                <c:pt idx="12">
                  <c:v>24.745874705597352</c:v>
                </c:pt>
                <c:pt idx="13">
                  <c:v>25.074981440160474</c:v>
                </c:pt>
                <c:pt idx="14">
                  <c:v>25.357640322994857</c:v>
                </c:pt>
                <c:pt idx="15">
                  <c:v>25.600000000000005</c:v>
                </c:pt>
                <c:pt idx="16">
                  <c:v>25.807213695797593</c:v>
                </c:pt>
                <c:pt idx="17">
                  <c:v>25.983636744079785</c:v>
                </c:pt>
                <c:pt idx="18">
                  <c:v>26.132977272749709</c:v>
                </c:pt>
                <c:pt idx="19">
                  <c:v>26.258412946786503</c:v>
                </c:pt>
                <c:pt idx="20">
                  <c:v>26.362682649633566</c:v>
                </c:pt>
                <c:pt idx="21">
                  <c:v>26.448159350546184</c:v>
                </c:pt>
                <c:pt idx="22">
                  <c:v>26.516908638618954</c:v>
                </c:pt>
                <c:pt idx="23">
                  <c:v>26.570736192902245</c:v>
                </c:pt>
                <c:pt idx="24">
                  <c:v>26.61122661122663</c:v>
                </c:pt>
                <c:pt idx="25">
                  <c:v>26.639775417954173</c:v>
                </c:pt>
                <c:pt idx="26">
                  <c:v>26.657615635529016</c:v>
                </c:pt>
                <c:pt idx="27">
                  <c:v>26.665839985532859</c:v>
                </c:pt>
                <c:pt idx="28">
                  <c:v>26.665419547900019</c:v>
                </c:pt>
                <c:pt idx="29">
                  <c:v>26.657219528768547</c:v>
                </c:pt>
                <c:pt idx="30">
                  <c:v>26.642012652046461</c:v>
                </c:pt>
                <c:pt idx="31">
                  <c:v>26.620490585846497</c:v>
                </c:pt>
                <c:pt idx="32">
                  <c:v>26.593273734425587</c:v>
                </c:pt>
                <c:pt idx="33">
                  <c:v>26.560919663352262</c:v>
                </c:pt>
                <c:pt idx="34">
                  <c:v>26.523930376068307</c:v>
                </c:pt>
                <c:pt idx="35">
                  <c:v>26.482758620689662</c:v>
                </c:pt>
                <c:pt idx="36">
                  <c:v>26.437813374471027</c:v>
                </c:pt>
                <c:pt idx="37">
                  <c:v>26.389464628094647</c:v>
                </c:pt>
                <c:pt idx="38">
                  <c:v>26.338047571498986</c:v>
                </c:pt>
                <c:pt idx="39">
                  <c:v>26.283866266334588</c:v>
                </c:pt>
                <c:pt idx="40">
                  <c:v>26.227196876524896</c:v>
                </c:pt>
                <c:pt idx="41">
                  <c:v>26.168290517230481</c:v>
                </c:pt>
                <c:pt idx="42">
                  <c:v>26.107375773270821</c:v>
                </c:pt>
                <c:pt idx="43">
                  <c:v>26.044660930398226</c:v>
                </c:pt>
                <c:pt idx="44">
                  <c:v>25.980335956427172</c:v>
                </c:pt>
                <c:pt idx="45">
                  <c:v>25.914574263881633</c:v>
                </c:pt>
                <c:pt idx="46">
                  <c:v>25.847534281335257</c:v>
                </c:pt>
                <c:pt idx="47">
                  <c:v>25.779360856839102</c:v>
                </c:pt>
                <c:pt idx="48">
                  <c:v>25.710186513629829</c:v>
                </c:pt>
                <c:pt idx="49">
                  <c:v>25.640132575602824</c:v>
                </c:pt>
                <c:pt idx="50">
                  <c:v>25.569310177719828</c:v>
                </c:pt>
                <c:pt idx="51">
                  <c:v>25.497821174551969</c:v>
                </c:pt>
                <c:pt idx="52">
                  <c:v>25.425758958469476</c:v>
                </c:pt>
                <c:pt idx="53">
                  <c:v>25.353209197540174</c:v>
                </c:pt>
                <c:pt idx="54">
                  <c:v>25.280250501950587</c:v>
                </c:pt>
                <c:pt idx="55">
                  <c:v>25.206955026687645</c:v>
                </c:pt>
                <c:pt idx="56">
                  <c:v>25.133389017286241</c:v>
                </c:pt>
                <c:pt idx="57">
                  <c:v>25.05961330464217</c:v>
                </c:pt>
                <c:pt idx="58">
                  <c:v>24.985683754185004</c:v>
                </c:pt>
                <c:pt idx="59">
                  <c:v>24.911651674097964</c:v>
                </c:pt>
                <c:pt idx="60">
                  <c:v>24.837564186734205</c:v>
                </c:pt>
                <c:pt idx="61">
                  <c:v>24.763464566916753</c:v>
                </c:pt>
                <c:pt idx="62">
                  <c:v>24.689392550396182</c:v>
                </c:pt>
                <c:pt idx="63">
                  <c:v>24.615384615384631</c:v>
                </c:pt>
                <c:pt idx="64">
                  <c:v>24.541474239767247</c:v>
                </c:pt>
                <c:pt idx="65">
                  <c:v>24.467692136315318</c:v>
                </c:pt>
                <c:pt idx="66">
                  <c:v>24.394066467978455</c:v>
                </c:pt>
                <c:pt idx="67">
                  <c:v>24.320623045117966</c:v>
                </c:pt>
                <c:pt idx="68">
                  <c:v>24.24738550635151</c:v>
                </c:pt>
                <c:pt idx="69">
                  <c:v>24.174375484506054</c:v>
                </c:pt>
                <c:pt idx="70">
                  <c:v>24.101612759029585</c:v>
                </c:pt>
                <c:pt idx="71">
                  <c:v>24.029115396073827</c:v>
                </c:pt>
                <c:pt idx="72">
                  <c:v>23.956899877341566</c:v>
                </c:pt>
                <c:pt idx="73">
                  <c:v>23.884981218686711</c:v>
                </c:pt>
                <c:pt idx="74">
                  <c:v>23.813373079357284</c:v>
                </c:pt>
                <c:pt idx="75">
                  <c:v>23.742087862689626</c:v>
                </c:pt>
                <c:pt idx="76">
                  <c:v>23.671136808981885</c:v>
                </c:pt>
                <c:pt idx="77">
                  <c:v>23.600530081210117</c:v>
                </c:pt>
                <c:pt idx="78">
                  <c:v>23.530276844186027</c:v>
                </c:pt>
                <c:pt idx="79">
                  <c:v>23.460385337702689</c:v>
                </c:pt>
                <c:pt idx="80">
                  <c:v>23.390862944162436</c:v>
                </c:pt>
                <c:pt idx="81">
                  <c:v>23.321716251138596</c:v>
                </c:pt>
                <c:pt idx="82">
                  <c:v>23.252951109281597</c:v>
                </c:pt>
                <c:pt idx="83">
                  <c:v>23.184572685942587</c:v>
                </c:pt>
                <c:pt idx="84">
                  <c:v>23.11658551485781</c:v>
                </c:pt>
                <c:pt idx="85">
                  <c:v>23.048993542202886</c:v>
                </c:pt>
                <c:pt idx="86">
                  <c:v>22.981800169304517</c:v>
                </c:pt>
                <c:pt idx="87">
                  <c:v>22.915008292267114</c:v>
                </c:pt>
                <c:pt idx="88">
                  <c:v>22.848620338755779</c:v>
                </c:pt>
                <c:pt idx="89">
                  <c:v>22.782638302151124</c:v>
                </c:pt>
                <c:pt idx="90">
                  <c:v>22.71706377327796</c:v>
                </c:pt>
                <c:pt idx="91">
                  <c:v>22.651897969890381</c:v>
                </c:pt>
                <c:pt idx="92">
                  <c:v>22.587141764082311</c:v>
                </c:pt>
                <c:pt idx="93">
                  <c:v>22.522795707778226</c:v>
                </c:pt>
                <c:pt idx="94">
                  <c:v>22.458860056445523</c:v>
                </c:pt>
                <c:pt idx="95">
                  <c:v>22.395334791160483</c:v>
                </c:pt>
                <c:pt idx="96">
                  <c:v>22.332219639147901</c:v>
                </c:pt>
                <c:pt idx="97">
                  <c:v>22.269514092904952</c:v>
                </c:pt>
                <c:pt idx="98">
                  <c:v>22.207217428011745</c:v>
                </c:pt>
                <c:pt idx="99">
                  <c:v>22.145328719723182</c:v>
                </c:pt>
                <c:pt idx="100">
                  <c:v>22.083846858428714</c:v>
                </c:pt>
                <c:pt idx="101">
                  <c:v>22.022770564060409</c:v>
                </c:pt>
                <c:pt idx="102">
                  <c:v>21.962098399523263</c:v>
                </c:pt>
                <c:pt idx="103">
                  <c:v>21.901828783217333</c:v>
                </c:pt>
                <c:pt idx="104">
                  <c:v>21.841960000713215</c:v>
                </c:pt>
                <c:pt idx="105">
                  <c:v>21.782490215641879</c:v>
                </c:pt>
                <c:pt idx="106">
                  <c:v>21.723417479851346</c:v>
                </c:pt>
                <c:pt idx="107">
                  <c:v>21.664739742881046</c:v>
                </c:pt>
                <c:pt idx="108">
                  <c:v>21.60645486080114</c:v>
                </c:pt>
                <c:pt idx="109">
                  <c:v>21.548560604458974</c:v>
                </c:pt>
                <c:pt idx="110">
                  <c:v>21.491054667173714</c:v>
                </c:pt>
                <c:pt idx="111">
                  <c:v>21.433934671915672</c:v>
                </c:pt>
                <c:pt idx="112">
                  <c:v>21.37719817800529</c:v>
                </c:pt>
                <c:pt idx="113">
                  <c:v>21.320842687363584</c:v>
                </c:pt>
                <c:pt idx="114">
                  <c:v>21.2648656503446</c:v>
                </c:pt>
                <c:pt idx="115">
                  <c:v>21.209264471175889</c:v>
                </c:pt>
                <c:pt idx="116">
                  <c:v>21.154036513035475</c:v>
                </c:pt>
                <c:pt idx="117">
                  <c:v>21.099179102786458</c:v>
                </c:pt>
                <c:pt idx="118">
                  <c:v>21.044689535393665</c:v>
                </c:pt>
                <c:pt idx="119">
                  <c:v>20.990565078042287</c:v>
                </c:pt>
                <c:pt idx="120">
                  <c:v>20.936802973977667</c:v>
                </c:pt>
                <c:pt idx="121">
                  <c:v>20.883400446085222</c:v>
                </c:pt>
                <c:pt idx="122">
                  <c:v>20.830354700226078</c:v>
                </c:pt>
                <c:pt idx="123">
                  <c:v>20.777662928345269</c:v>
                </c:pt>
                <c:pt idx="124">
                  <c:v>20.725322311366583</c:v>
                </c:pt>
                <c:pt idx="125">
                  <c:v>20.67333002188769</c:v>
                </c:pt>
                <c:pt idx="126">
                  <c:v>20.62168322668813</c:v>
                </c:pt>
                <c:pt idx="127">
                  <c:v>20.570379089063174</c:v>
                </c:pt>
                <c:pt idx="128">
                  <c:v>20.519414770993226</c:v>
                </c:pt>
                <c:pt idx="129">
                  <c:v>20.468787435159797</c:v>
                </c:pt>
                <c:pt idx="130">
                  <c:v>20.418494246818515</c:v>
                </c:pt>
                <c:pt idx="131">
                  <c:v>20.368532375536457</c:v>
                </c:pt>
                <c:pt idx="132">
                  <c:v>20.318898996804744</c:v>
                </c:pt>
                <c:pt idx="133">
                  <c:v>20.269591293531413</c:v>
                </c:pt>
                <c:pt idx="134">
                  <c:v>20.220606457425529</c:v>
                </c:pt>
                <c:pt idx="135">
                  <c:v>20.171941690275634</c:v>
                </c:pt>
                <c:pt idx="136">
                  <c:v>20.123594205132466</c:v>
                </c:pt>
                <c:pt idx="137">
                  <c:v>20.075561227399913</c:v>
                </c:pt>
                <c:pt idx="138">
                  <c:v>20.0278399958408</c:v>
                </c:pt>
                <c:pt idx="139">
                  <c:v>19.980427763502636</c:v>
                </c:pt>
                <c:pt idx="140">
                  <c:v>19.933321798568567</c:v>
                </c:pt>
                <c:pt idx="141">
                  <c:v>19.886519385137657</c:v>
                </c:pt>
                <c:pt idx="142">
                  <c:v>19.840017823940087</c:v>
                </c:pt>
                <c:pt idx="143">
                  <c:v>19.793814432989688</c:v>
                </c:pt>
                <c:pt idx="144">
                  <c:v>19.747906548179529</c:v>
                </c:pt>
                <c:pt idx="145">
                  <c:v>19.702291523822989</c:v>
                </c:pt>
                <c:pt idx="146">
                  <c:v>19.656966733143939</c:v>
                </c:pt>
                <c:pt idx="147">
                  <c:v>19.611929568719724</c:v>
                </c:pt>
                <c:pt idx="148">
                  <c:v>19.567177442879323</c:v>
                </c:pt>
                <c:pt idx="149">
                  <c:v>19.52270778806017</c:v>
                </c:pt>
                <c:pt idx="150">
                  <c:v>19.478518057125616</c:v>
                </c:pt>
                <c:pt idx="151">
                  <c:v>19.434605723646055</c:v>
                </c:pt>
                <c:pt idx="152">
                  <c:v>19.390968282145518</c:v>
                </c:pt>
                <c:pt idx="153">
                  <c:v>19.347603248317029</c:v>
                </c:pt>
                <c:pt idx="154">
                  <c:v>19.304508159207241</c:v>
                </c:pt>
                <c:pt idx="155">
                  <c:v>19.261680573373305</c:v>
                </c:pt>
                <c:pt idx="156">
                  <c:v>19.21911807101419</c:v>
                </c:pt>
                <c:pt idx="157">
                  <c:v>19.176818254076238</c:v>
                </c:pt>
                <c:pt idx="158">
                  <c:v>19.134778746337513</c:v>
                </c:pt>
                <c:pt idx="159">
                  <c:v>19.092997193469465</c:v>
                </c:pt>
                <c:pt idx="160">
                  <c:v>19.051471263079634</c:v>
                </c:pt>
                <c:pt idx="161">
                  <c:v>19.010198644735183</c:v>
                </c:pt>
                <c:pt idx="162">
                  <c:v>18.969177049969495</c:v>
                </c:pt>
                <c:pt idx="163">
                  <c:v>18.9284042122726</c:v>
                </c:pt>
                <c:pt idx="164">
                  <c:v>18.887877887066491</c:v>
                </c:pt>
                <c:pt idx="165">
                  <c:v>18.84759585166649</c:v>
                </c:pt>
                <c:pt idx="166">
                  <c:v>18.807555905229915</c:v>
                </c:pt>
                <c:pt idx="167">
                  <c:v>18.767755868692472</c:v>
                </c:pt>
                <c:pt idx="168">
                  <c:v>18.728193584693269</c:v>
                </c:pt>
                <c:pt idx="169">
                  <c:v>18.688866917490238</c:v>
                </c:pt>
                <c:pt idx="170">
                  <c:v>18.649773752864832</c:v>
                </c:pt>
                <c:pt idx="171">
                  <c:v>18.610911998019027</c:v>
                </c:pt>
                <c:pt idx="172">
                  <c:v>18.572279581463111</c:v>
                </c:pt>
                <c:pt idx="173">
                  <c:v>18.533874452897223</c:v>
                </c:pt>
                <c:pt idx="174">
                  <c:v>18.495694583083925</c:v>
                </c:pt>
                <c:pt idx="175">
                  <c:v>18.457737963716987</c:v>
                </c:pt>
                <c:pt idx="176">
                  <c:v>18.420002607281834</c:v>
                </c:pt>
                <c:pt idx="177">
                  <c:v>18.382486546912489</c:v>
                </c:pt>
                <c:pt idx="178">
                  <c:v>18.345187836242481</c:v>
                </c:pt>
                <c:pt idx="179">
                  <c:v>18.308104549252011</c:v>
                </c:pt>
                <c:pt idx="180">
                  <c:v>18.271234780110714</c:v>
                </c:pt>
                <c:pt idx="181">
                  <c:v>18.234576643016908</c:v>
                </c:pt>
                <c:pt idx="182">
                  <c:v>18.198128272033529</c:v>
                </c:pt>
                <c:pt idx="183">
                  <c:v>18.161887820921219</c:v>
                </c:pt>
                <c:pt idx="184">
                  <c:v>18.125853462968635</c:v>
                </c:pt>
                <c:pt idx="185">
                  <c:v>18.090023390820612</c:v>
                </c:pt>
                <c:pt idx="186">
                  <c:v>18.054395816304293</c:v>
                </c:pt>
                <c:pt idx="187">
                  <c:v>18.018968970253258</c:v>
                </c:pt>
                <c:pt idx="188">
                  <c:v>17.983741102330505</c:v>
                </c:pt>
                <c:pt idx="189">
                  <c:v>17.948710480849883</c:v>
                </c:pt>
                <c:pt idx="190">
                  <c:v>17.913875392596616</c:v>
                </c:pt>
                <c:pt idx="191">
                  <c:v>17.879234142646506</c:v>
                </c:pt>
                <c:pt idx="192">
                  <c:v>17.844785054185387</c:v>
                </c:pt>
                <c:pt idx="193">
                  <c:v>17.810526468327318</c:v>
                </c:pt>
                <c:pt idx="194">
                  <c:v>17.776456743932616</c:v>
                </c:pt>
                <c:pt idx="195">
                  <c:v>17.742574257425709</c:v>
                </c:pt>
                <c:pt idx="196">
                  <c:v>17.708877402613425</c:v>
                </c:pt>
                <c:pt idx="197">
                  <c:v>17.675364590502433</c:v>
                </c:pt>
                <c:pt idx="198">
                  <c:v>17.642034249118034</c:v>
                </c:pt>
                <c:pt idx="199">
                  <c:v>17.60888482332259</c:v>
                </c:pt>
                <c:pt idx="200">
                  <c:v>17.575914774634388</c:v>
                </c:pt>
                <c:pt idx="201">
                  <c:v>17.543122581047619</c:v>
                </c:pt>
                <c:pt idx="202">
                  <c:v>17.51050673685263</c:v>
                </c:pt>
                <c:pt idx="203">
                  <c:v>17.478065752456715</c:v>
                </c:pt>
                <c:pt idx="204">
                  <c:v>17.445798154206312</c:v>
                </c:pt>
                <c:pt idx="205">
                  <c:v>17.413702484209811</c:v>
                </c:pt>
                <c:pt idx="206">
                  <c:v>17.381777300161204</c:v>
                </c:pt>
                <c:pt idx="207">
                  <c:v>17.350021175165036</c:v>
                </c:pt>
                <c:pt idx="208">
                  <c:v>17.318432697562184</c:v>
                </c:pt>
                <c:pt idx="209">
                  <c:v>17.287010470757178</c:v>
                </c:pt>
                <c:pt idx="210">
                  <c:v>17.25575311304636</c:v>
                </c:pt>
                <c:pt idx="211">
                  <c:v>17.224659257447428</c:v>
                </c:pt>
                <c:pt idx="212">
                  <c:v>17.193727551530429</c:v>
                </c:pt>
                <c:pt idx="213">
                  <c:v>17.16295665724984</c:v>
                </c:pt>
                <c:pt idx="214">
                  <c:v>17.132345250778119</c:v>
                </c:pt>
                <c:pt idx="215">
                  <c:v>17.101892022340735</c:v>
                </c:pt>
                <c:pt idx="216">
                  <c:v>17.071595676052517</c:v>
                </c:pt>
                <c:pt idx="217">
                  <c:v>17.041454929755435</c:v>
                </c:pt>
                <c:pt idx="218">
                  <c:v>17.011468514858045</c:v>
                </c:pt>
                <c:pt idx="219">
                  <c:v>16.981635176176084</c:v>
                </c:pt>
                <c:pt idx="220">
                  <c:v>16.951953671775222</c:v>
                </c:pt>
                <c:pt idx="221">
                  <c:v>16.922422772814265</c:v>
                </c:pt>
                <c:pt idx="222">
                  <c:v>16.893041263391186</c:v>
                </c:pt>
                <c:pt idx="223">
                  <c:v>16.863807940389592</c:v>
                </c:pt>
                <c:pt idx="224">
                  <c:v>16.834721613327488</c:v>
                </c:pt>
                <c:pt idx="225">
                  <c:v>16.80578110420727</c:v>
                </c:pt>
                <c:pt idx="226">
                  <c:v>16.776985247367339</c:v>
                </c:pt>
                <c:pt idx="227">
                  <c:v>16.748332889335394</c:v>
                </c:pt>
                <c:pt idx="228">
                  <c:v>16.719822888683289</c:v>
                </c:pt>
                <c:pt idx="229">
                  <c:v>16.691454115883058</c:v>
                </c:pt>
                <c:pt idx="230">
                  <c:v>16.663225453165243</c:v>
                </c:pt>
                <c:pt idx="231">
                  <c:v>16.635135794378527</c:v>
                </c:pt>
                <c:pt idx="232">
                  <c:v>16.607184044850335</c:v>
                </c:pt>
                <c:pt idx="233">
                  <c:v>16.579369121250064</c:v>
                </c:pt>
                <c:pt idx="234">
                  <c:v>16.551689951453007</c:v>
                </c:pt>
                <c:pt idx="235">
                  <c:v>16.524145474406431</c:v>
                </c:pt>
                <c:pt idx="236">
                  <c:v>16.496734639996657</c:v>
                </c:pt>
                <c:pt idx="237">
                  <c:v>16.469456408918379</c:v>
                </c:pt>
                <c:pt idx="238">
                  <c:v>16.442309752544709</c:v>
                </c:pt>
                <c:pt idx="239">
                  <c:v>16.415293652799626</c:v>
                </c:pt>
                <c:pt idx="240">
                  <c:v>16.388407102031174</c:v>
                </c:pt>
                <c:pt idx="241">
                  <c:v>16.36164910288673</c:v>
                </c:pt>
                <c:pt idx="242">
                  <c:v>16.335018668189495</c:v>
                </c:pt>
                <c:pt idx="243">
                  <c:v>16.308514820816505</c:v>
                </c:pt>
                <c:pt idx="244">
                  <c:v>16.282136593578254</c:v>
                </c:pt>
                <c:pt idx="245">
                  <c:v>16.25588302909993</c:v>
                </c:pt>
                <c:pt idx="246">
                  <c:v>16.22975317970322</c:v>
                </c:pt>
                <c:pt idx="247">
                  <c:v>16.20374610729116</c:v>
                </c:pt>
                <c:pt idx="248">
                  <c:v>16.177860883232832</c:v>
                </c:pt>
                <c:pt idx="249">
                  <c:v>16.152096588250302</c:v>
                </c:pt>
                <c:pt idx="250">
                  <c:v>16.126452312307126</c:v>
                </c:pt>
                <c:pt idx="251">
                  <c:v>16.100927154497704</c:v>
                </c:pt>
                <c:pt idx="252">
                  <c:v>16.075520222938138</c:v>
                </c:pt>
                <c:pt idx="253">
                  <c:v>16.050230634659176</c:v>
                </c:pt>
                <c:pt idx="254">
                  <c:v>16.025057515499228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6DB-FA48-B492-73A34BF294BC}"/>
            </c:ext>
          </c:extLst>
        </c:ser>
        <c:ser>
          <c:idx val="2"/>
          <c:order val="2"/>
          <c:tx>
            <c:strRef>
              <c:f>Sheet1!$E$2</c:f>
              <c:strCache>
                <c:ptCount val="1"/>
                <c:pt idx="0">
                  <c:v>0.975</c:v>
                </c:pt>
              </c:strCache>
            </c:strRef>
          </c:tx>
          <c:spPr>
            <a:ln>
              <a:solidFill>
                <a:srgbClr val="FF66FF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Sheet1!$E$3:$E$258</c:f>
              <c:numCache>
                <c:formatCode>General</c:formatCode>
                <c:ptCount val="256"/>
                <c:pt idx="0">
                  <c:v>34.711864406779554</c:v>
                </c:pt>
                <c:pt idx="1">
                  <c:v>43.357924786528351</c:v>
                </c:pt>
                <c:pt idx="2">
                  <c:v>47.550134770791644</c:v>
                </c:pt>
                <c:pt idx="3">
                  <c:v>49.708737864077662</c:v>
                </c:pt>
                <c:pt idx="4">
                  <c:v>50.770146540128309</c:v>
                </c:pt>
                <c:pt idx="5">
                  <c:v>51.189336665509657</c:v>
                </c:pt>
                <c:pt idx="6">
                  <c:v>51.214543337053684</c:v>
                </c:pt>
                <c:pt idx="7">
                  <c:v>50.991362248945435</c:v>
                </c:pt>
                <c:pt idx="8">
                  <c:v>50.609555189456323</c:v>
                </c:pt>
                <c:pt idx="9">
                  <c:v>50.126506563659753</c:v>
                </c:pt>
                <c:pt idx="10">
                  <c:v>49.579909274801913</c:v>
                </c:pt>
                <c:pt idx="11">
                  <c:v>48.995028368799161</c:v>
                </c:pt>
                <c:pt idx="12">
                  <c:v>48.389049883029145</c:v>
                </c:pt>
                <c:pt idx="13">
                  <c:v>47.773780100455312</c:v>
                </c:pt>
                <c:pt idx="14">
                  <c:v>47.157371540028464</c:v>
                </c:pt>
                <c:pt idx="15">
                  <c:v>46.545454545454525</c:v>
                </c:pt>
                <c:pt idx="16">
                  <c:v>45.941895110255494</c:v>
                </c:pt>
                <c:pt idx="17">
                  <c:v>45.349311728707164</c:v>
                </c:pt>
                <c:pt idx="18">
                  <c:v>44.769433482303405</c:v>
                </c:pt>
                <c:pt idx="19">
                  <c:v>44.203351524320162</c:v>
                </c:pt>
                <c:pt idx="20">
                  <c:v>43.651697782649023</c:v>
                </c:pt>
                <c:pt idx="21">
                  <c:v>43.114773232129259</c:v>
                </c:pt>
                <c:pt idx="22">
                  <c:v>42.592640762118158</c:v>
                </c:pt>
                <c:pt idx="23">
                  <c:v>42.085192896140512</c:v>
                </c:pt>
                <c:pt idx="24">
                  <c:v>41.592201462225823</c:v>
                </c:pt>
                <c:pt idx="25">
                  <c:v>41.113354188338654</c:v>
                </c:pt>
                <c:pt idx="26">
                  <c:v>40.648281748293229</c:v>
                </c:pt>
                <c:pt idx="27">
                  <c:v>40.196577782346296</c:v>
                </c:pt>
                <c:pt idx="28">
                  <c:v>39.757813716695971</c:v>
                </c:pt>
                <c:pt idx="29">
                  <c:v>39.331549711450904</c:v>
                </c:pt>
                <c:pt idx="30">
                  <c:v>38.917342713569546</c:v>
                </c:pt>
                <c:pt idx="31">
                  <c:v>38.514752336969458</c:v>
                </c:pt>
                <c:pt idx="32">
                  <c:v>38.123345107290604</c:v>
                </c:pt>
                <c:pt idx="33">
                  <c:v>37.742697473587775</c:v>
                </c:pt>
                <c:pt idx="34">
                  <c:v>37.372397889537346</c:v>
                </c:pt>
                <c:pt idx="35">
                  <c:v>37.012048192771083</c:v>
                </c:pt>
                <c:pt idx="36">
                  <c:v>36.661264455711326</c:v>
                </c:pt>
                <c:pt idx="37">
                  <c:v>36.319677439817092</c:v>
                </c:pt>
                <c:pt idx="38">
                  <c:v>35.986932753854575</c:v>
                </c:pt>
                <c:pt idx="39">
                  <c:v>35.662690793088323</c:v>
                </c:pt>
                <c:pt idx="40">
                  <c:v>35.346626518227595</c:v>
                </c:pt>
                <c:pt idx="41">
                  <c:v>35.038429119163929</c:v>
                </c:pt>
                <c:pt idx="42">
                  <c:v>34.737801597957827</c:v>
                </c:pt>
                <c:pt idx="43">
                  <c:v>34.444460297402877</c:v>
                </c:pt>
                <c:pt idx="44">
                  <c:v>34.158134395223051</c:v>
                </c:pt>
                <c:pt idx="45">
                  <c:v>33.878565379123287</c:v>
                </c:pt>
                <c:pt idx="46">
                  <c:v>33.60550651417266</c:v>
                </c:pt>
                <c:pt idx="47">
                  <c:v>33.338722311100213</c:v>
                </c:pt>
                <c:pt idx="48">
                  <c:v>33.077988001845846</c:v>
                </c:pt>
                <c:pt idx="49">
                  <c:v>32.823089026973008</c:v>
                </c:pt>
                <c:pt idx="50">
                  <c:v>32.573820538208814</c:v>
                </c:pt>
                <c:pt idx="51">
                  <c:v>32.329986918346094</c:v>
                </c:pt>
                <c:pt idx="52">
                  <c:v>32.091401319945106</c:v>
                </c:pt>
                <c:pt idx="53">
                  <c:v>31.857885223666099</c:v>
                </c:pt>
                <c:pt idx="54">
                  <c:v>31.629268016601245</c:v>
                </c:pt>
                <c:pt idx="55">
                  <c:v>31.405386590627117</c:v>
                </c:pt>
                <c:pt idx="56">
                  <c:v>31.186084960537503</c:v>
                </c:pt>
                <c:pt idx="57">
                  <c:v>30.971213901527534</c:v>
                </c:pt>
                <c:pt idx="58">
                  <c:v>30.760630605465156</c:v>
                </c:pt>
                <c:pt idx="59">
                  <c:v>30.554198355288122</c:v>
                </c:pt>
                <c:pt idx="60">
                  <c:v>30.351786216806133</c:v>
                </c:pt>
                <c:pt idx="61">
                  <c:v>30.153268747150719</c:v>
                </c:pt>
                <c:pt idx="62">
                  <c:v>29.95852571909483</c:v>
                </c:pt>
                <c:pt idx="63">
                  <c:v>29.767441860465077</c:v>
                </c:pt>
                <c:pt idx="64">
                  <c:v>29.579906607874292</c:v>
                </c:pt>
                <c:pt idx="65">
                  <c:v>29.395813874018458</c:v>
                </c:pt>
                <c:pt idx="66">
                  <c:v>29.215061827805496</c:v>
                </c:pt>
                <c:pt idx="67">
                  <c:v>29.03755268660581</c:v>
                </c:pt>
                <c:pt idx="68">
                  <c:v>28.863192519946079</c:v>
                </c:pt>
                <c:pt idx="69">
                  <c:v>28.691891063995115</c:v>
                </c:pt>
                <c:pt idx="70">
                  <c:v>28.523561546223426</c:v>
                </c:pt>
                <c:pt idx="71">
                  <c:v>28.358120519648491</c:v>
                </c:pt>
                <c:pt idx="72">
                  <c:v>28.195487706107478</c:v>
                </c:pt>
                <c:pt idx="73">
                  <c:v>28.035585848031982</c:v>
                </c:pt>
                <c:pt idx="74">
                  <c:v>27.878340568225855</c:v>
                </c:pt>
                <c:pt idx="75">
                  <c:v>27.723680237177895</c:v>
                </c:pt>
                <c:pt idx="76">
                  <c:v>27.571535847467089</c:v>
                </c:pt>
                <c:pt idx="77">
                  <c:v>27.4218408948445</c:v>
                </c:pt>
                <c:pt idx="78">
                  <c:v>27.274531265601329</c:v>
                </c:pt>
                <c:pt idx="79">
                  <c:v>27.129545129855291</c:v>
                </c:pt>
                <c:pt idx="80">
                  <c:v>26.986822840409907</c:v>
                </c:pt>
                <c:pt idx="81">
                  <c:v>26.846306836863626</c:v>
                </c:pt>
                <c:pt idx="82">
                  <c:v>26.707941554662927</c:v>
                </c:pt>
                <c:pt idx="83">
                  <c:v>26.571673338815287</c:v>
                </c:pt>
                <c:pt idx="84">
                  <c:v>26.437450361993601</c:v>
                </c:pt>
                <c:pt idx="85">
                  <c:v>26.305222546780019</c:v>
                </c:pt>
                <c:pt idx="86">
                  <c:v>26.174941491814099</c:v>
                </c:pt>
                <c:pt idx="87">
                  <c:v>26.046560401622518</c:v>
                </c:pt>
                <c:pt idx="88">
                  <c:v>25.920034019924746</c:v>
                </c:pt>
                <c:pt idx="89">
                  <c:v>25.795318566216832</c:v>
                </c:pt>
                <c:pt idx="90">
                  <c:v>25.672371675452098</c:v>
                </c:pt>
                <c:pt idx="91">
                  <c:v>25.551152340646333</c:v>
                </c:pt>
                <c:pt idx="92">
                  <c:v>25.431620858245626</c:v>
                </c:pt>
                <c:pt idx="93">
                  <c:v>25.313738776105669</c:v>
                </c:pt>
                <c:pt idx="94">
                  <c:v>25.19746884393933</c:v>
                </c:pt>
                <c:pt idx="95">
                  <c:v>25.082774966099727</c:v>
                </c:pt>
                <c:pt idx="96">
                  <c:v>24.969622156571404</c:v>
                </c:pt>
                <c:pt idx="97">
                  <c:v>24.857976496052881</c:v>
                </c:pt>
                <c:pt idx="98">
                  <c:v>24.747805091017231</c:v>
                </c:pt>
                <c:pt idx="99">
                  <c:v>24.639076034648724</c:v>
                </c:pt>
                <c:pt idx="100">
                  <c:v>24.531758369553735</c:v>
                </c:pt>
                <c:pt idx="101">
                  <c:v>24.42582205215577</c:v>
                </c:pt>
                <c:pt idx="102">
                  <c:v>24.321237918685778</c:v>
                </c:pt>
                <c:pt idx="103">
                  <c:v>24.217977652685612</c:v>
                </c:pt>
                <c:pt idx="104">
                  <c:v>24.116013753947684</c:v>
                </c:pt>
                <c:pt idx="105">
                  <c:v>24.015319508817033</c:v>
                </c:pt>
                <c:pt idx="106">
                  <c:v>23.915868961787147</c:v>
                </c:pt>
                <c:pt idx="107">
                  <c:v>23.817636888324014</c:v>
                </c:pt>
                <c:pt idx="108">
                  <c:v>23.720598768858231</c:v>
                </c:pt>
                <c:pt idx="109">
                  <c:v>23.62473076388553</c:v>
                </c:pt>
                <c:pt idx="110">
                  <c:v>23.530009690122583</c:v>
                </c:pt>
                <c:pt idx="111">
                  <c:v>23.436412997665549</c:v>
                </c:pt>
                <c:pt idx="112">
                  <c:v>23.343918748102691</c:v>
                </c:pt>
                <c:pt idx="113">
                  <c:v>23.252505593534789</c:v>
                </c:pt>
                <c:pt idx="114">
                  <c:v>23.162152756460525</c:v>
                </c:pt>
                <c:pt idx="115">
                  <c:v>23.072840010484228</c:v>
                </c:pt>
                <c:pt idx="116">
                  <c:v>22.984547661808186</c:v>
                </c:pt>
                <c:pt idx="117">
                  <c:v>22.897256531471829</c:v>
                </c:pt>
                <c:pt idx="118">
                  <c:v>22.810947938302984</c:v>
                </c:pt>
                <c:pt idx="119">
                  <c:v>22.725603682548179</c:v>
                </c:pt>
                <c:pt idx="120">
                  <c:v>22.641206030150752</c:v>
                </c:pt>
                <c:pt idx="121">
                  <c:v>22.5577376976461</c:v>
                </c:pt>
                <c:pt idx="122">
                  <c:v>22.475181837647426</c:v>
                </c:pt>
                <c:pt idx="123">
                  <c:v>22.393522024893723</c:v>
                </c:pt>
                <c:pt idx="124">
                  <c:v>22.312742242835515</c:v>
                </c:pt>
                <c:pt idx="125">
                  <c:v>22.232826870734101</c:v>
                </c:pt>
                <c:pt idx="126">
                  <c:v>22.153760671251057</c:v>
                </c:pt>
                <c:pt idx="127">
                  <c:v>22.075528778506829</c:v>
                </c:pt>
                <c:pt idx="128">
                  <c:v>21.998116686587736</c:v>
                </c:pt>
                <c:pt idx="129">
                  <c:v>21.921510238481311</c:v>
                </c:pt>
                <c:pt idx="130">
                  <c:v>21.845695615421835</c:v>
                </c:pt>
                <c:pt idx="131">
                  <c:v>21.770659326628209</c:v>
                </c:pt>
                <c:pt idx="132">
                  <c:v>21.696388199417445</c:v>
                </c:pt>
                <c:pt idx="133">
                  <c:v>21.622869369677495</c:v>
                </c:pt>
                <c:pt idx="134">
                  <c:v>21.550090272684628</c:v>
                </c:pt>
                <c:pt idx="135">
                  <c:v>21.478038634250293</c:v>
                </c:pt>
                <c:pt idx="136">
                  <c:v>21.406702462184111</c:v>
                </c:pt>
                <c:pt idx="137">
                  <c:v>21.336070038059674</c:v>
                </c:pt>
                <c:pt idx="138">
                  <c:v>21.266129909270429</c:v>
                </c:pt>
                <c:pt idx="139">
                  <c:v>21.196870881364614</c:v>
                </c:pt>
                <c:pt idx="140">
                  <c:v>21.128282010646096</c:v>
                </c:pt>
                <c:pt idx="141">
                  <c:v>21.060352597032246</c:v>
                </c:pt>
                <c:pt idx="142">
                  <c:v>20.993072177157238</c:v>
                </c:pt>
                <c:pt idx="143">
                  <c:v>20.926430517711125</c:v>
                </c:pt>
                <c:pt idx="144">
                  <c:v>20.860417609005744</c:v>
                </c:pt>
                <c:pt idx="145">
                  <c:v>20.795023658757692</c:v>
                </c:pt>
                <c:pt idx="146">
                  <c:v>20.730239086080669</c:v>
                </c:pt>
                <c:pt idx="147">
                  <c:v>20.666054515678091</c:v>
                </c:pt>
                <c:pt idx="148">
                  <c:v>20.602460772228959</c:v>
                </c:pt>
                <c:pt idx="149">
                  <c:v>20.539448874958829</c:v>
                </c:pt>
                <c:pt idx="150">
                  <c:v>20.477010032389195</c:v>
                </c:pt>
                <c:pt idx="151">
                  <c:v>20.415135637258192</c:v>
                </c:pt>
                <c:pt idx="152">
                  <c:v>20.353817261606096</c:v>
                </c:pt>
                <c:pt idx="153">
                  <c:v>20.293046652019527</c:v>
                </c:pt>
                <c:pt idx="154">
                  <c:v>20.232815725028541</c:v>
                </c:pt>
                <c:pt idx="155">
                  <c:v>20.173116562649714</c:v>
                </c:pt>
                <c:pt idx="156">
                  <c:v>20.113941408071931</c:v>
                </c:pt>
                <c:pt idx="157">
                  <c:v>20.05528266147703</c:v>
                </c:pt>
                <c:pt idx="158">
                  <c:v>19.997132875992737</c:v>
                </c:pt>
                <c:pt idx="159">
                  <c:v>19.939484753771062</c:v>
                </c:pt>
                <c:pt idx="160">
                  <c:v>19.882331142188686</c:v>
                </c:pt>
                <c:pt idx="161">
                  <c:v>19.825665030164924</c:v>
                </c:pt>
                <c:pt idx="162">
                  <c:v>19.769479544592436</c:v>
                </c:pt>
                <c:pt idx="163">
                  <c:v>19.713767946876839</c:v>
                </c:pt>
                <c:pt idx="164">
                  <c:v>19.658523629581666</c:v>
                </c:pt>
                <c:pt idx="165">
                  <c:v>19.603740113174627</c:v>
                </c:pt>
                <c:pt idx="166">
                  <c:v>19.549411042871572</c:v>
                </c:pt>
                <c:pt idx="167">
                  <c:v>19.495530185574719</c:v>
                </c:pt>
                <c:pt idx="168">
                  <c:v>19.442091426902287</c:v>
                </c:pt>
                <c:pt idx="169">
                  <c:v>19.389088768305292</c:v>
                </c:pt>
                <c:pt idx="170">
                  <c:v>19.336516324269962</c:v>
                </c:pt>
                <c:pt idx="171">
                  <c:v>19.28436831960153</c:v>
                </c:pt>
                <c:pt idx="172">
                  <c:v>19.232639086787163</c:v>
                </c:pt>
                <c:pt idx="173">
                  <c:v>19.181323063435769</c:v>
                </c:pt>
                <c:pt idx="174">
                  <c:v>19.130414789790599</c:v>
                </c:pt>
                <c:pt idx="175">
                  <c:v>19.07990890631423</c:v>
                </c:pt>
                <c:pt idx="176">
                  <c:v>19.029800151341909</c:v>
                </c:pt>
                <c:pt idx="177">
                  <c:v>18.980083358801544</c:v>
                </c:pt>
                <c:pt idx="178">
                  <c:v>18.93075345599819</c:v>
                </c:pt>
                <c:pt idx="179">
                  <c:v>18.881805461460605</c:v>
                </c:pt>
                <c:pt idx="180">
                  <c:v>18.83323448284823</c:v>
                </c:pt>
                <c:pt idx="181">
                  <c:v>18.785035714916521</c:v>
                </c:pt>
                <c:pt idx="182">
                  <c:v>18.737204437538121</c:v>
                </c:pt>
                <c:pt idx="183">
                  <c:v>18.689736013778965</c:v>
                </c:pt>
                <c:pt idx="184">
                  <c:v>18.642625888027119</c:v>
                </c:pt>
                <c:pt idx="185">
                  <c:v>18.595869584172434</c:v>
                </c:pt>
                <c:pt idx="186">
                  <c:v>18.549462703835729</c:v>
                </c:pt>
                <c:pt idx="187">
                  <c:v>18.503400924645927</c:v>
                </c:pt>
                <c:pt idx="188">
                  <c:v>18.457679998563417</c:v>
                </c:pt>
                <c:pt idx="189">
                  <c:v>18.412295750248351</c:v>
                </c:pt>
                <c:pt idx="190">
                  <c:v>18.367244075472133</c:v>
                </c:pt>
                <c:pt idx="191">
                  <c:v>18.322520939571554</c:v>
                </c:pt>
                <c:pt idx="192">
                  <c:v>18.278122375943155</c:v>
                </c:pt>
                <c:pt idx="193">
                  <c:v>18.23404448457752</c:v>
                </c:pt>
                <c:pt idx="194">
                  <c:v>18.190283430631464</c:v>
                </c:pt>
                <c:pt idx="195">
                  <c:v>18.146835443037975</c:v>
                </c:pt>
                <c:pt idx="196">
                  <c:v>18.103696813151576</c:v>
                </c:pt>
                <c:pt idx="197">
                  <c:v>18.060863893428888</c:v>
                </c:pt>
                <c:pt idx="198">
                  <c:v>18.018333096143003</c:v>
                </c:pt>
                <c:pt idx="199">
                  <c:v>17.976100892130674</c:v>
                </c:pt>
                <c:pt idx="200">
                  <c:v>17.934163809571324</c:v>
                </c:pt>
                <c:pt idx="201">
                  <c:v>17.892518432797072</c:v>
                </c:pt>
                <c:pt idx="202">
                  <c:v>17.851161401132551</c:v>
                </c:pt>
                <c:pt idx="203">
                  <c:v>17.810089407763929</c:v>
                </c:pt>
                <c:pt idx="204">
                  <c:v>17.769299198636514</c:v>
                </c:pt>
                <c:pt idx="205">
                  <c:v>17.728787571378835</c:v>
                </c:pt>
                <c:pt idx="206">
                  <c:v>17.688551374254633</c:v>
                </c:pt>
                <c:pt idx="207">
                  <c:v>17.648587505139176</c:v>
                </c:pt>
                <c:pt idx="208">
                  <c:v>17.6088929105224</c:v>
                </c:pt>
                <c:pt idx="209">
                  <c:v>17.569464584534646</c:v>
                </c:pt>
                <c:pt idx="210">
                  <c:v>17.530299567997599</c:v>
                </c:pt>
                <c:pt idx="211">
                  <c:v>17.491394947497067</c:v>
                </c:pt>
                <c:pt idx="212">
                  <c:v>17.452747854478829</c:v>
                </c:pt>
                <c:pt idx="213">
                  <c:v>17.414355464366057</c:v>
                </c:pt>
                <c:pt idx="214">
                  <c:v>17.376214995697193</c:v>
                </c:pt>
                <c:pt idx="215">
                  <c:v>17.338323709285536</c:v>
                </c:pt>
                <c:pt idx="216">
                  <c:v>17.300678907397621</c:v>
                </c:pt>
                <c:pt idx="217">
                  <c:v>17.263277932951567</c:v>
                </c:pt>
                <c:pt idx="218">
                  <c:v>17.226118168734242</c:v>
                </c:pt>
                <c:pt idx="219">
                  <c:v>17.189197036636386</c:v>
                </c:pt>
                <c:pt idx="220">
                  <c:v>17.152511996906085</c:v>
                </c:pt>
                <c:pt idx="221">
                  <c:v>17.116060547419114</c:v>
                </c:pt>
                <c:pt idx="222">
                  <c:v>17.079840222966283</c:v>
                </c:pt>
                <c:pt idx="223">
                  <c:v>17.043848594557453</c:v>
                </c:pt>
                <c:pt idx="224">
                  <c:v>17.008083268740986</c:v>
                </c:pt>
                <c:pt idx="225">
                  <c:v>16.972541886939144</c:v>
                </c:pt>
                <c:pt idx="226">
                  <c:v>16.937222124798591</c:v>
                </c:pt>
                <c:pt idx="227">
                  <c:v>16.902121691554957</c:v>
                </c:pt>
                <c:pt idx="228">
                  <c:v>16.867238329412945</c:v>
                </c:pt>
                <c:pt idx="229">
                  <c:v>16.832569812939024</c:v>
                </c:pt>
                <c:pt idx="230">
                  <c:v>16.798113948468792</c:v>
                </c:pt>
                <c:pt idx="231">
                  <c:v>16.763868573526729</c:v>
                </c:pt>
                <c:pt idx="232">
                  <c:v>16.729831556259356</c:v>
                </c:pt>
                <c:pt idx="233">
                  <c:v>16.696000794880682</c:v>
                </c:pt>
                <c:pt idx="234">
                  <c:v>16.662374217129816</c:v>
                </c:pt>
                <c:pt idx="235">
                  <c:v>16.628949779740893</c:v>
                </c:pt>
                <c:pt idx="236">
                  <c:v>16.595725467923785</c:v>
                </c:pt>
                <c:pt idx="237">
                  <c:v>16.562699294856866</c:v>
                </c:pt>
                <c:pt idx="238">
                  <c:v>16.529869301190431</c:v>
                </c:pt>
                <c:pt idx="239">
                  <c:v>16.497233554560676</c:v>
                </c:pt>
                <c:pt idx="240">
                  <c:v>16.464790149114723</c:v>
                </c:pt>
                <c:pt idx="241">
                  <c:v>16.432537205044881</c:v>
                </c:pt>
                <c:pt idx="242">
                  <c:v>16.400472868133896</c:v>
                </c:pt>
                <c:pt idx="243">
                  <c:v>16.368595309309072</c:v>
                </c:pt>
                <c:pt idx="244">
                  <c:v>16.336902724205991</c:v>
                </c:pt>
                <c:pt idx="245">
                  <c:v>16.305393332741808</c:v>
                </c:pt>
                <c:pt idx="246">
                  <c:v>16.274065378697294</c:v>
                </c:pt>
                <c:pt idx="247">
                  <c:v>16.242917129307202</c:v>
                </c:pt>
                <c:pt idx="248">
                  <c:v>16.211946874859962</c:v>
                </c:pt>
                <c:pt idx="249">
                  <c:v>16.181152928305117</c:v>
                </c:pt>
                <c:pt idx="250">
                  <c:v>16.150533624869066</c:v>
                </c:pt>
                <c:pt idx="251">
                  <c:v>16.120087321678771</c:v>
                </c:pt>
                <c:pt idx="252">
                  <c:v>16.089812397392993</c:v>
                </c:pt>
                <c:pt idx="253">
                  <c:v>16.059707251841616</c:v>
                </c:pt>
                <c:pt idx="254">
                  <c:v>16.029770305671427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16DB-FA48-B492-73A34BF294BC}"/>
            </c:ext>
          </c:extLst>
        </c:ser>
        <c:ser>
          <c:idx val="3"/>
          <c:order val="3"/>
          <c:tx>
            <c:strRef>
              <c:f>Sheet1!$F$2</c:f>
              <c:strCache>
                <c:ptCount val="1"/>
                <c:pt idx="0">
                  <c:v>0.99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Sheet1!$F$3:$F$258</c:f>
              <c:numCache>
                <c:formatCode>General</c:formatCode>
                <c:ptCount val="256"/>
                <c:pt idx="0">
                  <c:v>72.112676056337918</c:v>
                </c:pt>
                <c:pt idx="1">
                  <c:v>79.744200873901363</c:v>
                </c:pt>
                <c:pt idx="2">
                  <c:v>80.181737203911638</c:v>
                </c:pt>
                <c:pt idx="3">
                  <c:v>78.527607361963163</c:v>
                </c:pt>
                <c:pt idx="4">
                  <c:v>76.222823201058063</c:v>
                </c:pt>
                <c:pt idx="5">
                  <c:v>73.772867547352149</c:v>
                </c:pt>
                <c:pt idx="6">
                  <c:v>71.371162869603268</c:v>
                </c:pt>
                <c:pt idx="7">
                  <c:v>69.091349612120652</c:v>
                </c:pt>
                <c:pt idx="8">
                  <c:v>66.957279860505665</c:v>
                </c:pt>
                <c:pt idx="9">
                  <c:v>64.971354815658458</c:v>
                </c:pt>
                <c:pt idx="10">
                  <c:v>63.126836158437335</c:v>
                </c:pt>
                <c:pt idx="11">
                  <c:v>61.413435836237184</c:v>
                </c:pt>
                <c:pt idx="12">
                  <c:v>59.819904505429754</c:v>
                </c:pt>
                <c:pt idx="13">
                  <c:v>58.335218697571875</c:v>
                </c:pt>
                <c:pt idx="14">
                  <c:v>56.949094579500141</c:v>
                </c:pt>
                <c:pt idx="15">
                  <c:v>55.65217391304347</c:v>
                </c:pt>
                <c:pt idx="16">
                  <c:v>54.436051581130485</c:v>
                </c:pt>
                <c:pt idx="17">
                  <c:v>53.293229435845767</c:v>
                </c:pt>
                <c:pt idx="18">
                  <c:v>52.217039286214899</c:v>
                </c:pt>
                <c:pt idx="19">
                  <c:v>51.201556550979113</c:v>
                </c:pt>
                <c:pt idx="20">
                  <c:v>50.241515113862732</c:v>
                </c:pt>
                <c:pt idx="21">
                  <c:v>49.332228205209425</c:v>
                </c:pt>
                <c:pt idx="22">
                  <c:v>48.469517172051162</c:v>
                </c:pt>
                <c:pt idx="23">
                  <c:v>47.649648491830796</c:v>
                </c:pt>
                <c:pt idx="24">
                  <c:v>46.869278652508235</c:v>
                </c:pt>
                <c:pt idx="25">
                  <c:v>46.125406200697981</c:v>
                </c:pt>
                <c:pt idx="26">
                  <c:v>45.415330154076393</c:v>
                </c:pt>
                <c:pt idx="27">
                  <c:v>44.736613978370968</c:v>
                </c:pt>
                <c:pt idx="28">
                  <c:v>44.087054385239242</c:v>
                </c:pt>
                <c:pt idx="29">
                  <c:v>43.464654284352896</c:v>
                </c:pt>
                <c:pt idx="30">
                  <c:v>42.867599304796499</c:v>
                </c:pt>
                <c:pt idx="31">
                  <c:v>42.294237379382274</c:v>
                </c:pt>
                <c:pt idx="32">
                  <c:v>41.743060956960981</c:v>
                </c:pt>
                <c:pt idx="33">
                  <c:v>41.212691471021444</c:v>
                </c:pt>
                <c:pt idx="34">
                  <c:v>40.701865747742502</c:v>
                </c:pt>
                <c:pt idx="35">
                  <c:v>40.209424083769569</c:v>
                </c:pt>
                <c:pt idx="36">
                  <c:v>39.734299764132274</c:v>
                </c:pt>
                <c:pt idx="37">
                  <c:v>39.275509824789992</c:v>
                </c:pt>
                <c:pt idx="38">
                  <c:v>38.832146893125888</c:v>
                </c:pt>
                <c:pt idx="39">
                  <c:v>38.40337196409417</c:v>
                </c:pt>
                <c:pt idx="40">
                  <c:v>37.988407990331595</c:v>
                </c:pt>
                <c:pt idx="41">
                  <c:v>37.586534181975864</c:v>
                </c:pt>
                <c:pt idx="42">
                  <c:v>37.197080926685402</c:v>
                </c:pt>
                <c:pt idx="43">
                  <c:v>36.819425252861294</c:v>
                </c:pt>
                <c:pt idx="44">
                  <c:v>36.452986769684436</c:v>
                </c:pt>
                <c:pt idx="45">
                  <c:v>36.097224026612558</c:v>
                </c:pt>
                <c:pt idx="46">
                  <c:v>35.751631242669937</c:v>
                </c:pt>
                <c:pt idx="47">
                  <c:v>35.415735362430773</c:v>
                </c:pt>
                <c:pt idx="48">
                  <c:v>35.089093401213937</c:v>
                </c:pt>
                <c:pt idx="49">
                  <c:v>34.771290046822159</c:v>
                </c:pt>
                <c:pt idx="50">
                  <c:v>34.461935489292443</c:v>
                </c:pt>
                <c:pt idx="51">
                  <c:v>34.160663453692742</c:v>
                </c:pt>
                <c:pt idx="52">
                  <c:v>33.867129414061644</c:v>
                </c:pt>
                <c:pt idx="53">
                  <c:v>33.581008969251705</c:v>
                </c:pt>
                <c:pt idx="54">
                  <c:v>33.301996363734183</c:v>
                </c:pt>
                <c:pt idx="55">
                  <c:v>33.029803138418238</c:v>
                </c:pt>
                <c:pt idx="56">
                  <c:v>32.764156898276212</c:v>
                </c:pt>
                <c:pt idx="57">
                  <c:v>32.504800185081024</c:v>
                </c:pt>
                <c:pt idx="58">
                  <c:v>32.251489444880441</c:v>
                </c:pt>
                <c:pt idx="59">
                  <c:v>32.003994080990921</c:v>
                </c:pt>
                <c:pt idx="60">
                  <c:v>31.762095584306614</c:v>
                </c:pt>
                <c:pt idx="61">
                  <c:v>31.525586733609966</c:v>
                </c:pt>
                <c:pt idx="62">
                  <c:v>31.294270859350153</c:v>
                </c:pt>
                <c:pt idx="63">
                  <c:v>31.067961165048601</c:v>
                </c:pt>
                <c:pt idx="64">
                  <c:v>30.846480101097431</c:v>
                </c:pt>
                <c:pt idx="65">
                  <c:v>30.629658786256368</c:v>
                </c:pt>
                <c:pt idx="66">
                  <c:v>30.417336472628062</c:v>
                </c:pt>
                <c:pt idx="67">
                  <c:v>30.209360050318296</c:v>
                </c:pt>
                <c:pt idx="68">
                  <c:v>30.005583588359304</c:v>
                </c:pt>
                <c:pt idx="69">
                  <c:v>29.805867908812072</c:v>
                </c:pt>
                <c:pt idx="70">
                  <c:v>29.610080191258081</c:v>
                </c:pt>
                <c:pt idx="71">
                  <c:v>29.41809360516077</c:v>
                </c:pt>
                <c:pt idx="72">
                  <c:v>29.229786967810877</c:v>
                </c:pt>
                <c:pt idx="73">
                  <c:v>29.045044425783587</c:v>
                </c:pt>
                <c:pt idx="74">
                  <c:v>28.863755158028454</c:v>
                </c:pt>
                <c:pt idx="75">
                  <c:v>28.6858130988795</c:v>
                </c:pt>
                <c:pt idx="76">
                  <c:v>28.511116679431186</c:v>
                </c:pt>
                <c:pt idx="77">
                  <c:v>28.339568585860224</c:v>
                </c:pt>
                <c:pt idx="78">
                  <c:v>28.171075533400927</c:v>
                </c:pt>
                <c:pt idx="79">
                  <c:v>28.005548054791859</c:v>
                </c:pt>
                <c:pt idx="80">
                  <c:v>27.842900302114803</c:v>
                </c:pt>
                <c:pt idx="81">
                  <c:v>27.683049861036263</c:v>
                </c:pt>
                <c:pt idx="82">
                  <c:v>27.525917576548306</c:v>
                </c:pt>
                <c:pt idx="83">
                  <c:v>27.371427389376922</c:v>
                </c:pt>
                <c:pt idx="84">
                  <c:v>27.219506182297071</c:v>
                </c:pt>
                <c:pt idx="85">
                  <c:v>27.070083635654505</c:v>
                </c:pt>
                <c:pt idx="86">
                  <c:v>26.92309209145041</c:v>
                </c:pt>
                <c:pt idx="87">
                  <c:v>26.778466425396921</c:v>
                </c:pt>
                <c:pt idx="88">
                  <c:v>26.636143926397821</c:v>
                </c:pt>
                <c:pt idx="89">
                  <c:v>26.496064182951287</c:v>
                </c:pt>
                <c:pt idx="90">
                  <c:v>26.358168976010614</c:v>
                </c:pt>
                <c:pt idx="91">
                  <c:v>26.222402177873857</c:v>
                </c:pt>
                <c:pt idx="92">
                  <c:v>26.088709656707085</c:v>
                </c:pt>
                <c:pt idx="93">
                  <c:v>25.957039186332967</c:v>
                </c:pt>
                <c:pt idx="94">
                  <c:v>25.827340360947026</c:v>
                </c:pt>
                <c:pt idx="95">
                  <c:v>25.699564514446486</c:v>
                </c:pt>
                <c:pt idx="96">
                  <c:v>25.573664644079543</c:v>
                </c:pt>
                <c:pt idx="97">
                  <c:v>25.449595338146079</c:v>
                </c:pt>
                <c:pt idx="98">
                  <c:v>25.327312707496738</c:v>
                </c:pt>
                <c:pt idx="99">
                  <c:v>25.206774320598658</c:v>
                </c:pt>
                <c:pt idx="100">
                  <c:v>25.087939141949736</c:v>
                </c:pt>
                <c:pt idx="101">
                  <c:v>24.970767473640063</c:v>
                </c:pt>
                <c:pt idx="102">
                  <c:v>24.85522089987186</c:v>
                </c:pt>
                <c:pt idx="103">
                  <c:v>24.741262234263669</c:v>
                </c:pt>
                <c:pt idx="104">
                  <c:v>24.628855469774305</c:v>
                </c:pt>
                <c:pt idx="105">
                  <c:v>24.517965731094694</c:v>
                </c:pt>
                <c:pt idx="106">
                  <c:v>24.408559229365633</c:v>
                </c:pt>
                <c:pt idx="107">
                  <c:v>24.300603219088377</c:v>
                </c:pt>
                <c:pt idx="108">
                  <c:v>24.194065957102431</c:v>
                </c:pt>
                <c:pt idx="109">
                  <c:v>24.088916663516827</c:v>
                </c:pt>
                <c:pt idx="110">
                  <c:v>23.985125484484669</c:v>
                </c:pt>
                <c:pt idx="111">
                  <c:v>23.882663456718451</c:v>
                </c:pt>
                <c:pt idx="112">
                  <c:v>23.781502473652626</c:v>
                </c:pt>
                <c:pt idx="113">
                  <c:v>23.681615253162487</c:v>
                </c:pt>
                <c:pt idx="114">
                  <c:v>23.582975306756154</c:v>
                </c:pt>
                <c:pt idx="115">
                  <c:v>23.485556910160643</c:v>
                </c:pt>
                <c:pt idx="116">
                  <c:v>23.389335075228828</c:v>
                </c:pt>
                <c:pt idx="117">
                  <c:v>23.294285523096502</c:v>
                </c:pt>
                <c:pt idx="118">
                  <c:v>23.200384658525707</c:v>
                </c:pt>
                <c:pt idx="119">
                  <c:v>23.107609545372839</c:v>
                </c:pt>
                <c:pt idx="120">
                  <c:v>23.015937883122167</c:v>
                </c:pt>
                <c:pt idx="121">
                  <c:v>22.925347984432744</c:v>
                </c:pt>
                <c:pt idx="122">
                  <c:v>22.835818753646059</c:v>
                </c:pt>
                <c:pt idx="123">
                  <c:v>22.74732966620628</c:v>
                </c:pt>
                <c:pt idx="124">
                  <c:v>22.659860748948901</c:v>
                </c:pt>
                <c:pt idx="125">
                  <c:v>22.573392561212785</c:v>
                </c:pt>
                <c:pt idx="126">
                  <c:v>22.487906176737592</c:v>
                </c:pt>
                <c:pt idx="127">
                  <c:v>22.403383166306458</c:v>
                </c:pt>
                <c:pt idx="128">
                  <c:v>22.319805581098837</c:v>
                </c:pt>
                <c:pt idx="129">
                  <c:v>22.237155936719461</c:v>
                </c:pt>
                <c:pt idx="130">
                  <c:v>22.155417197871127</c:v>
                </c:pt>
                <c:pt idx="131">
                  <c:v>22.074572763640607</c:v>
                </c:pt>
                <c:pt idx="132">
                  <c:v>21.994606453368998</c:v>
                </c:pt>
                <c:pt idx="133">
                  <c:v>21.915502493080126</c:v>
                </c:pt>
                <c:pt idx="134">
                  <c:v>21.83724550243959</c:v>
                </c:pt>
                <c:pt idx="135">
                  <c:v>21.759820482221532</c:v>
                </c:pt>
                <c:pt idx="136">
                  <c:v>21.683212802259359</c:v>
                </c:pt>
                <c:pt idx="137">
                  <c:v>21.607408189858553</c:v>
                </c:pt>
                <c:pt idx="138">
                  <c:v>21.532392718650271</c:v>
                </c:pt>
                <c:pt idx="139">
                  <c:v>21.458152797867687</c:v>
                </c:pt>
                <c:pt idx="140">
                  <c:v>21.384675162023967</c:v>
                </c:pt>
                <c:pt idx="141">
                  <c:v>21.311946860976132</c:v>
                </c:pt>
                <c:pt idx="142">
                  <c:v>21.239955250357031</c:v>
                </c:pt>
                <c:pt idx="143">
                  <c:v>21.168687982359426</c:v>
                </c:pt>
                <c:pt idx="144">
                  <c:v>21.098132996857316</c:v>
                </c:pt>
                <c:pt idx="145">
                  <c:v>21.028278512849827</c:v>
                </c:pt>
                <c:pt idx="146">
                  <c:v>20.959113020213575</c:v>
                </c:pt>
                <c:pt idx="147">
                  <c:v>20.890625271751283</c:v>
                </c:pt>
                <c:pt idx="148">
                  <c:v>20.822804275523573</c:v>
                </c:pt>
                <c:pt idx="149">
                  <c:v>20.755639287451743</c:v>
                </c:pt>
                <c:pt idx="150">
                  <c:v>20.689119804181448</c:v>
                </c:pt>
                <c:pt idx="151">
                  <c:v>20.623235556195219</c:v>
                </c:pt>
                <c:pt idx="152">
                  <c:v>20.557976501164468</c:v>
                </c:pt>
                <c:pt idx="153">
                  <c:v>20.49333281753097</c:v>
                </c:pt>
                <c:pt idx="154">
                  <c:v>20.429294898308527</c:v>
                </c:pt>
                <c:pt idx="155">
                  <c:v>20.365853345095431</c:v>
                </c:pt>
                <c:pt idx="156">
                  <c:v>20.302998962290491</c:v>
                </c:pt>
                <c:pt idx="157">
                  <c:v>20.240722751503235</c:v>
                </c:pt>
                <c:pt idx="158">
                  <c:v>20.179015906151992</c:v>
                </c:pt>
                <c:pt idx="159">
                  <c:v>20.117869806240215</c:v>
                </c:pt>
                <c:pt idx="160">
                  <c:v>20.057276013307053</c:v>
                </c:pt>
                <c:pt idx="161">
                  <c:v>19.997226265543176</c:v>
                </c:pt>
                <c:pt idx="162">
                  <c:v>19.937712473066206</c:v>
                </c:pt>
                <c:pt idx="163">
                  <c:v>19.87872671334959</c:v>
                </c:pt>
                <c:pt idx="164">
                  <c:v>19.820261226799307</c:v>
                </c:pt>
                <c:pt idx="165">
                  <c:v>19.762308412472329</c:v>
                </c:pt>
                <c:pt idx="166">
                  <c:v>19.704860823931988</c:v>
                </c:pt>
                <c:pt idx="167">
                  <c:v>19.647911165234682</c:v>
                </c:pt>
                <c:pt idx="168">
                  <c:v>19.591452287043026</c:v>
                </c:pt>
                <c:pt idx="169">
                  <c:v>19.535477182861726</c:v>
                </c:pt>
                <c:pt idx="170">
                  <c:v>19.479978985389803</c:v>
                </c:pt>
                <c:pt idx="171">
                  <c:v>19.424950962986731</c:v>
                </c:pt>
                <c:pt idx="172">
                  <c:v>19.370386516247322</c:v>
                </c:pt>
                <c:pt idx="173">
                  <c:v>19.316279174681771</c:v>
                </c:pt>
                <c:pt idx="174">
                  <c:v>19.262622593496776</c:v>
                </c:pt>
                <c:pt idx="175">
                  <c:v>19.209410550474686</c:v>
                </c:pt>
                <c:pt idx="176">
                  <c:v>19.15663694294625</c:v>
                </c:pt>
                <c:pt idx="177">
                  <c:v>19.104295784854841</c:v>
                </c:pt>
                <c:pt idx="178">
                  <c:v>19.052381203907586</c:v>
                </c:pt>
                <c:pt idx="179">
                  <c:v>19.000887438812136</c:v>
                </c:pt>
                <c:pt idx="180">
                  <c:v>18.949808836593487</c:v>
                </c:pt>
                <c:pt idx="181">
                  <c:v>18.899139849991219</c:v>
                </c:pt>
                <c:pt idx="182">
                  <c:v>18.848875034931599</c:v>
                </c:pt>
                <c:pt idx="183">
                  <c:v>18.799009048073486</c:v>
                </c:pt>
                <c:pt idx="184">
                  <c:v>18.749536644425525</c:v>
                </c:pt>
                <c:pt idx="185">
                  <c:v>18.700452675031489</c:v>
                </c:pt>
                <c:pt idx="186">
                  <c:v>18.65175208472159</c:v>
                </c:pt>
                <c:pt idx="187">
                  <c:v>18.603429909928629</c:v>
                </c:pt>
                <c:pt idx="188">
                  <c:v>18.555481276564972</c:v>
                </c:pt>
                <c:pt idx="189">
                  <c:v>18.507901397960232</c:v>
                </c:pt>
                <c:pt idx="190">
                  <c:v>18.460685572855816</c:v>
                </c:pt>
                <c:pt idx="191">
                  <c:v>18.413829183456528</c:v>
                </c:pt>
                <c:pt idx="192">
                  <c:v>18.367327693534829</c:v>
                </c:pt>
                <c:pt idx="193">
                  <c:v>18.321176646588913</c:v>
                </c:pt>
                <c:pt idx="194">
                  <c:v>18.275371664050141</c:v>
                </c:pt>
                <c:pt idx="195">
                  <c:v>18.229908443540193</c:v>
                </c:pt>
                <c:pt idx="196">
                  <c:v>18.184782757175221</c:v>
                </c:pt>
                <c:pt idx="197">
                  <c:v>18.139990449916414</c:v>
                </c:pt>
                <c:pt idx="198">
                  <c:v>18.095527437963895</c:v>
                </c:pt>
                <c:pt idx="199">
                  <c:v>18.05138970719549</c:v>
                </c:pt>
                <c:pt idx="200">
                  <c:v>18.007573311644791</c:v>
                </c:pt>
                <c:pt idx="201">
                  <c:v>17.964074372021713</c:v>
                </c:pt>
                <c:pt idx="202">
                  <c:v>17.920889074271098</c:v>
                </c:pt>
                <c:pt idx="203">
                  <c:v>17.87801366816905</c:v>
                </c:pt>
                <c:pt idx="204">
                  <c:v>17.83544446595663</c:v>
                </c:pt>
                <c:pt idx="205">
                  <c:v>17.793177841008593</c:v>
                </c:pt>
                <c:pt idx="206">
                  <c:v>17.751210226537026</c:v>
                </c:pt>
                <c:pt idx="207">
                  <c:v>17.709538114328112</c:v>
                </c:pt>
                <c:pt idx="208">
                  <c:v>17.668158053511487</c:v>
                </c:pt>
                <c:pt idx="209">
                  <c:v>17.627066649360906</c:v>
                </c:pt>
                <c:pt idx="210">
                  <c:v>17.58626056212572</c:v>
                </c:pt>
                <c:pt idx="211">
                  <c:v>17.545736505891618</c:v>
                </c:pt>
                <c:pt idx="212">
                  <c:v>17.505491247470189</c:v>
                </c:pt>
                <c:pt idx="213">
                  <c:v>17.46552160531623</c:v>
                </c:pt>
                <c:pt idx="214">
                  <c:v>17.425824448472618</c:v>
                </c:pt>
                <c:pt idx="215">
                  <c:v>17.386396695540487</c:v>
                </c:pt>
                <c:pt idx="216">
                  <c:v>17.347235313675863</c:v>
                </c:pt>
                <c:pt idx="217">
                  <c:v>17.308337317610359</c:v>
                </c:pt>
                <c:pt idx="218">
                  <c:v>17.269699768696167</c:v>
                </c:pt>
                <c:pt idx="219">
                  <c:v>17.231319773974285</c:v>
                </c:pt>
                <c:pt idx="220">
                  <c:v>17.19319448526559</c:v>
                </c:pt>
                <c:pt idx="221">
                  <c:v>17.155321098283451</c:v>
                </c:pt>
                <c:pt idx="222">
                  <c:v>17.117696851768336</c:v>
                </c:pt>
                <c:pt idx="223">
                  <c:v>17.080319026642812</c:v>
                </c:pt>
                <c:pt idx="224">
                  <c:v>17.043184945186628</c:v>
                </c:pt>
                <c:pt idx="225">
                  <c:v>17.006291970231807</c:v>
                </c:pt>
                <c:pt idx="226">
                  <c:v>16.96963750437655</c:v>
                </c:pt>
                <c:pt idx="227">
                  <c:v>16.933218989217732</c:v>
                </c:pt>
                <c:pt idx="228">
                  <c:v>16.897033904601187</c:v>
                </c:pt>
                <c:pt idx="229">
                  <c:v>16.861079767890214</c:v>
                </c:pt>
                <c:pt idx="230">
                  <c:v>16.82535413325013</c:v>
                </c:pt>
                <c:pt idx="231">
                  <c:v>16.789854590950405</c:v>
                </c:pt>
                <c:pt idx="232">
                  <c:v>16.754578766682197</c:v>
                </c:pt>
                <c:pt idx="233">
                  <c:v>16.719524320891725</c:v>
                </c:pt>
                <c:pt idx="234">
                  <c:v>16.684688948129331</c:v>
                </c:pt>
                <c:pt idx="235">
                  <c:v>16.650070376412927</c:v>
                </c:pt>
                <c:pt idx="236">
                  <c:v>16.615666366605705</c:v>
                </c:pt>
                <c:pt idx="237">
                  <c:v>16.581474711808831</c:v>
                </c:pt>
                <c:pt idx="238">
                  <c:v>16.547493236766776</c:v>
                </c:pt>
                <c:pt idx="239">
                  <c:v>16.51371979728679</c:v>
                </c:pt>
                <c:pt idx="240">
                  <c:v>16.48015227967057</c:v>
                </c:pt>
                <c:pt idx="241">
                  <c:v>16.446788600159532</c:v>
                </c:pt>
                <c:pt idx="242">
                  <c:v>16.413626704391429</c:v>
                </c:pt>
                <c:pt idx="243">
                  <c:v>16.380664566869587</c:v>
                </c:pt>
                <c:pt idx="244">
                  <c:v>16.3479001904436</c:v>
                </c:pt>
                <c:pt idx="245">
                  <c:v>16.315331605801216</c:v>
                </c:pt>
                <c:pt idx="246">
                  <c:v>16.282956870971809</c:v>
                </c:pt>
                <c:pt idx="247">
                  <c:v>16.250774070840226</c:v>
                </c:pt>
                <c:pt idx="248">
                  <c:v>16.218781316670942</c:v>
                </c:pt>
                <c:pt idx="249">
                  <c:v>16.186976745643147</c:v>
                </c:pt>
                <c:pt idx="250">
                  <c:v>16.155358520395314</c:v>
                </c:pt>
                <c:pt idx="251">
                  <c:v>16.123924828579636</c:v>
                </c:pt>
                <c:pt idx="252">
                  <c:v>16.092673882425895</c:v>
                </c:pt>
                <c:pt idx="253">
                  <c:v>16.061603918314926</c:v>
                </c:pt>
                <c:pt idx="254">
                  <c:v>16.030713196360331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16DB-FA48-B492-73A34BF294BC}"/>
            </c:ext>
          </c:extLst>
        </c:ser>
        <c:ser>
          <c:idx val="4"/>
          <c:order val="4"/>
          <c:tx>
            <c:strRef>
              <c:f>Sheet1!$G$2</c:f>
              <c:strCache>
                <c:ptCount val="1"/>
                <c:pt idx="0">
                  <c:v>0.999</c:v>
                </c:pt>
              </c:strCache>
            </c:strRef>
          </c:tx>
          <c:spPr>
            <a:ln>
              <a:solidFill>
                <a:srgbClr val="0000CC"/>
              </a:solidFill>
            </a:ln>
          </c:spPr>
          <c:marker>
            <c:symbol val="none"/>
          </c:marker>
          <c:xVal>
            <c:numRef>
              <c:f>Sheet1!$B$3:$B$258</c:f>
              <c:numCache>
                <c:formatCode>General</c:formatCode>
                <c:ptCount val="25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</c:numCache>
            </c:numRef>
          </c:xVal>
          <c:yVal>
            <c:numRef>
              <c:f>Sheet1!$G$3:$G$258</c:f>
              <c:numCache>
                <c:formatCode>General</c:formatCode>
                <c:ptCount val="256"/>
                <c:pt idx="0">
                  <c:v>203.98406374501985</c:v>
                </c:pt>
                <c:pt idx="1">
                  <c:v>160.62052882320862</c:v>
                </c:pt>
                <c:pt idx="2">
                  <c:v>136.30648839152573</c:v>
                </c:pt>
                <c:pt idx="3">
                  <c:v>120.41392285983066</c:v>
                </c:pt>
                <c:pt idx="4">
                  <c:v>109.01416915634101</c:v>
                </c:pt>
                <c:pt idx="5">
                  <c:v>100.33109986439896</c:v>
                </c:pt>
                <c:pt idx="6">
                  <c:v>93.435278746383659</c:v>
                </c:pt>
                <c:pt idx="7">
                  <c:v>87.788232775827439</c:v>
                </c:pt>
                <c:pt idx="8">
                  <c:v>83.05396344760463</c:v>
                </c:pt>
                <c:pt idx="9">
                  <c:v>79.01064620369948</c:v>
                </c:pt>
                <c:pt idx="10">
                  <c:v>75.505197539438072</c:v>
                </c:pt>
                <c:pt idx="11">
                  <c:v>72.428129163285291</c:v>
                </c:pt>
                <c:pt idx="12">
                  <c:v>69.698793817018739</c:v>
                </c:pt>
                <c:pt idx="13">
                  <c:v>67.256304663258604</c:v>
                </c:pt>
                <c:pt idx="14">
                  <c:v>65.053719351033308</c:v>
                </c:pt>
                <c:pt idx="15">
                  <c:v>63.054187192118171</c:v>
                </c:pt>
                <c:pt idx="16">
                  <c:v>61.228321837584659</c:v>
                </c:pt>
                <c:pt idx="17">
                  <c:v>59.552364069664179</c:v>
                </c:pt>
                <c:pt idx="18">
                  <c:v>58.006868511015874</c:v>
                </c:pt>
                <c:pt idx="19">
                  <c:v>56.575746416282428</c:v>
                </c:pt>
                <c:pt idx="20">
                  <c:v>55.245555823343302</c:v>
                </c:pt>
                <c:pt idx="21">
                  <c:v>54.004966920697925</c:v>
                </c:pt>
                <c:pt idx="22">
                  <c:v>52.844353719625374</c:v>
                </c:pt>
                <c:pt idx="23">
                  <c:v>51.755478223216642</c:v>
                </c:pt>
                <c:pt idx="24">
                  <c:v>50.731243311798977</c:v>
                </c:pt>
                <c:pt idx="25">
                  <c:v>49.765497349590269</c:v>
                </c:pt>
                <c:pt idx="26">
                  <c:v>48.852878189169544</c:v>
                </c:pt>
                <c:pt idx="27">
                  <c:v>47.988687518246678</c:v>
                </c:pt>
                <c:pt idx="28">
                  <c:v>47.168788812619603</c:v>
                </c:pt>
                <c:pt idx="29">
                  <c:v>46.389523827606141</c:v>
                </c:pt>
                <c:pt idx="30">
                  <c:v>45.647643775323743</c:v>
                </c:pt>
                <c:pt idx="31">
                  <c:v>44.940252230326763</c:v>
                </c:pt>
                <c:pt idx="32">
                  <c:v>44.264757472646437</c:v>
                </c:pt>
                <c:pt idx="33">
                  <c:v>43.618832478534188</c:v>
                </c:pt>
                <c:pt idx="34">
                  <c:v>43.000381149697574</c:v>
                </c:pt>
                <c:pt idx="35">
                  <c:v>42.407509663169463</c:v>
                </c:pt>
                <c:pt idx="36">
                  <c:v>41.838502048855347</c:v>
                </c:pt>
                <c:pt idx="37">
                  <c:v>41.291799276782086</c:v>
                </c:pt>
                <c:pt idx="38">
                  <c:v>40.765981273172102</c:v>
                </c:pt>
                <c:pt idx="39">
                  <c:v>40.259751392635032</c:v>
                </c:pt>
                <c:pt idx="40">
                  <c:v>39.771922959670242</c:v>
                </c:pt>
                <c:pt idx="41">
                  <c:v>39.301407561292571</c:v>
                </c:pt>
                <c:pt idx="42">
                  <c:v>38.847204827744143</c:v>
                </c:pt>
                <c:pt idx="43">
                  <c:v>38.408393482809288</c:v>
                </c:pt>
                <c:pt idx="44">
                  <c:v>37.984123481449998</c:v>
                </c:pt>
                <c:pt idx="45">
                  <c:v>37.573609082018315</c:v>
                </c:pt>
                <c:pt idx="46">
                  <c:v>37.176122724537066</c:v>
                </c:pt>
                <c:pt idx="47">
                  <c:v>36.790989606507893</c:v>
                </c:pt>
                <c:pt idx="48">
                  <c:v>36.417582864226539</c:v>
                </c:pt>
                <c:pt idx="49">
                  <c:v>36.055319281312194</c:v>
                </c:pt>
                <c:pt idx="50">
                  <c:v>35.703655457610921</c:v>
                </c:pt>
                <c:pt idx="51">
                  <c:v>35.362084381226744</c:v>
                </c:pt>
                <c:pt idx="52">
                  <c:v>35.03013235448784</c:v>
                </c:pt>
                <c:pt idx="53">
                  <c:v>34.70735623145795</c:v>
                </c:pt>
                <c:pt idx="54">
                  <c:v>34.393340930354363</c:v>
                </c:pt>
                <c:pt idx="55">
                  <c:v>34.087697189114849</c:v>
                </c:pt>
                <c:pt idx="56">
                  <c:v>33.790059536518363</c:v>
                </c:pt>
                <c:pt idx="57">
                  <c:v>33.500084454812061</c:v>
                </c:pt>
                <c:pt idx="58">
                  <c:v>33.217448712846263</c:v>
                </c:pt>
                <c:pt idx="59">
                  <c:v>32.941847851322166</c:v>
                </c:pt>
                <c:pt idx="60">
                  <c:v>32.672994804021663</c:v>
                </c:pt>
                <c:pt idx="61">
                  <c:v>32.410618640817823</c:v>
                </c:pt>
                <c:pt idx="62">
                  <c:v>32.15446341996109</c:v>
                </c:pt>
                <c:pt idx="63">
                  <c:v>31.904287138584227</c:v>
                </c:pt>
                <c:pt idx="64">
                  <c:v>31.659860771646855</c:v>
                </c:pt>
                <c:pt idx="65">
                  <c:v>31.420967390645202</c:v>
                </c:pt>
                <c:pt idx="66">
                  <c:v>31.18740135437865</c:v>
                </c:pt>
                <c:pt idx="67">
                  <c:v>30.958967564912328</c:v>
                </c:pt>
                <c:pt idx="68">
                  <c:v>30.735480782618531</c:v>
                </c:pt>
                <c:pt idx="69">
                  <c:v>30.516764994831352</c:v>
                </c:pt>
                <c:pt idx="70">
                  <c:v>30.302652833225313</c:v>
                </c:pt>
                <c:pt idx="71">
                  <c:v>30.092985035535193</c:v>
                </c:pt>
                <c:pt idx="72">
                  <c:v>29.887609947683011</c:v>
                </c:pt>
                <c:pt idx="73">
                  <c:v>29.686383062776827</c:v>
                </c:pt>
                <c:pt idx="74">
                  <c:v>29.489166593795776</c:v>
                </c:pt>
                <c:pt idx="75">
                  <c:v>29.295829077091426</c:v>
                </c:pt>
                <c:pt idx="76">
                  <c:v>29.106245004112303</c:v>
                </c:pt>
                <c:pt idx="77">
                  <c:v>28.920294479008536</c:v>
                </c:pt>
                <c:pt idx="78">
                  <c:v>28.737862899993591</c:v>
                </c:pt>
                <c:pt idx="79">
                  <c:v>28.558840662539723</c:v>
                </c:pt>
                <c:pt idx="80">
                  <c:v>28.383122882660871</c:v>
                </c:pt>
                <c:pt idx="81">
                  <c:v>28.210609138695681</c:v>
                </c:pt>
                <c:pt idx="82">
                  <c:v>28.041203230146063</c:v>
                </c:pt>
                <c:pt idx="83">
                  <c:v>27.874812952257191</c:v>
                </c:pt>
                <c:pt idx="84">
                  <c:v>27.711349885136674</c:v>
                </c:pt>
                <c:pt idx="85">
                  <c:v>27.550729196320031</c:v>
                </c:pt>
                <c:pt idx="86">
                  <c:v>27.392869455778278</c:v>
                </c:pt>
                <c:pt idx="87">
                  <c:v>27.237692462453474</c:v>
                </c:pt>
                <c:pt idx="88">
                  <c:v>27.085123081481782</c:v>
                </c:pt>
                <c:pt idx="89">
                  <c:v>26.935089091335009</c:v>
                </c:pt>
                <c:pt idx="90">
                  <c:v>26.787521040173061</c:v>
                </c:pt>
                <c:pt idx="91">
                  <c:v>26.642352110760289</c:v>
                </c:pt>
                <c:pt idx="92">
                  <c:v>26.499517993347077</c:v>
                </c:pt>
                <c:pt idx="93">
                  <c:v>26.358956765968891</c:v>
                </c:pt>
                <c:pt idx="94">
                  <c:v>26.220608781655226</c:v>
                </c:pt>
                <c:pt idx="95">
                  <c:v>26.084416562083728</c:v>
                </c:pt>
                <c:pt idx="96">
                  <c:v>25.950324697246806</c:v>
                </c:pt>
                <c:pt idx="97">
                  <c:v>25.818279750734387</c:v>
                </c:pt>
                <c:pt idx="98">
                  <c:v>25.688230170264777</c:v>
                </c:pt>
                <c:pt idx="99">
                  <c:v>25.560126203123069</c:v>
                </c:pt>
                <c:pt idx="100">
                  <c:v>25.433919816192457</c:v>
                </c:pt>
                <c:pt idx="101">
                  <c:v>25.309564620285961</c:v>
                </c:pt>
                <c:pt idx="102">
                  <c:v>25.187015798509091</c:v>
                </c:pt>
                <c:pt idx="103">
                  <c:v>25.066230038400633</c:v>
                </c:pt>
                <c:pt idx="104">
                  <c:v>24.947165467619538</c:v>
                </c:pt>
                <c:pt idx="105">
                  <c:v>24.829781592959687</c:v>
                </c:pt>
                <c:pt idx="106">
                  <c:v>24.714039242492987</c:v>
                </c:pt>
                <c:pt idx="107">
                  <c:v>24.59990051065019</c:v>
                </c:pt>
                <c:pt idx="108">
                  <c:v>24.487328706067032</c:v>
                </c:pt>
                <c:pt idx="109">
                  <c:v>24.376288302031739</c:v>
                </c:pt>
                <c:pt idx="110">
                  <c:v>24.266744889381396</c:v>
                </c:pt>
                <c:pt idx="111">
                  <c:v>24.158665131706918</c:v>
                </c:pt>
                <c:pt idx="112">
                  <c:v>24.052016722732027</c:v>
                </c:pt>
                <c:pt idx="113">
                  <c:v>23.946768345744889</c:v>
                </c:pt>
                <c:pt idx="114">
                  <c:v>23.842889634964788</c:v>
                </c:pt>
                <c:pt idx="115">
                  <c:v>23.740351138736575</c:v>
                </c:pt>
                <c:pt idx="116">
                  <c:v>23.639124284451327</c:v>
                </c:pt>
                <c:pt idx="117">
                  <c:v>23.539181345098608</c:v>
                </c:pt>
                <c:pt idx="118">
                  <c:v>23.440495407360789</c:v>
                </c:pt>
                <c:pt idx="119">
                  <c:v>23.343040341167061</c:v>
                </c:pt>
                <c:pt idx="120">
                  <c:v>23.246790770627772</c:v>
                </c:pt>
                <c:pt idx="121">
                  <c:v>23.151722046276543</c:v>
                </c:pt>
                <c:pt idx="122">
                  <c:v>23.057810218550784</c:v>
                </c:pt>
                <c:pt idx="123">
                  <c:v>22.965032012446166</c:v>
                </c:pt>
                <c:pt idx="124">
                  <c:v>22.87336480328403</c:v>
                </c:pt>
                <c:pt idx="125">
                  <c:v>22.782786593533483</c:v>
                </c:pt>
                <c:pt idx="126">
                  <c:v>22.693275990636831</c:v>
                </c:pt>
                <c:pt idx="127">
                  <c:v>22.604812185783739</c:v>
                </c:pt>
                <c:pt idx="128">
                  <c:v>22.517374933590521</c:v>
                </c:pt>
                <c:pt idx="129">
                  <c:v>22.430944532635976</c:v>
                </c:pt>
                <c:pt idx="130">
                  <c:v>22.345501806813783</c:v>
                </c:pt>
                <c:pt idx="131">
                  <c:v>22.261028087459287</c:v>
                </c:pt>
                <c:pt idx="132">
                  <c:v>22.177505196215002</c:v>
                </c:pt>
                <c:pt idx="133">
                  <c:v>22.094915428597112</c:v>
                </c:pt>
                <c:pt idx="134">
                  <c:v>22.013241538230886</c:v>
                </c:pt>
                <c:pt idx="135">
                  <c:v>21.932466721721923</c:v>
                </c:pt>
                <c:pt idx="136">
                  <c:v>21.852574604133789</c:v>
                </c:pt>
                <c:pt idx="137">
                  <c:v>21.773549225043098</c:v>
                </c:pt>
                <c:pt idx="138">
                  <c:v>21.6953750251458</c:v>
                </c:pt>
                <c:pt idx="139">
                  <c:v>21.618036833388047</c:v>
                </c:pt>
                <c:pt idx="140">
                  <c:v>21.541519854598754</c:v>
                </c:pt>
                <c:pt idx="141">
                  <c:v>21.465809657599689</c:v>
                </c:pt>
                <c:pt idx="142">
                  <c:v>21.390892163772392</c:v>
                </c:pt>
                <c:pt idx="143">
                  <c:v>21.316753636060842</c:v>
                </c:pt>
                <c:pt idx="144">
                  <c:v>21.243380668390596</c:v>
                </c:pt>
                <c:pt idx="145">
                  <c:v>21.170760175485661</c:v>
                </c:pt>
                <c:pt idx="146">
                  <c:v>21.098879383065789</c:v>
                </c:pt>
                <c:pt idx="147">
                  <c:v>21.027725818407436</c:v>
                </c:pt>
                <c:pt idx="148">
                  <c:v>20.957287301252308</c:v>
                </c:pt>
                <c:pt idx="149">
                  <c:v>20.887551935049025</c:v>
                </c:pt>
                <c:pt idx="150">
                  <c:v>20.818508098512915</c:v>
                </c:pt>
                <c:pt idx="151">
                  <c:v>20.750144437490899</c:v>
                </c:pt>
                <c:pt idx="152">
                  <c:v>20.682449857118129</c:v>
                </c:pt>
                <c:pt idx="153">
                  <c:v>20.615413514254591</c:v>
                </c:pt>
                <c:pt idx="154">
                  <c:v>20.549024810188929</c:v>
                </c:pt>
                <c:pt idx="155">
                  <c:v>20.483273383600103</c:v>
                </c:pt>
                <c:pt idx="156">
                  <c:v>20.418149103764261</c:v>
                </c:pt>
                <c:pt idx="157">
                  <c:v>20.353642063998226</c:v>
                </c:pt>
                <c:pt idx="158">
                  <c:v>20.289742575329008</c:v>
                </c:pt>
                <c:pt idx="159">
                  <c:v>20.226441160381402</c:v>
                </c:pt>
                <c:pt idx="160">
                  <c:v>20.163728547472466</c:v>
                </c:pt>
                <c:pt idx="161">
                  <c:v>20.101595664908114</c:v>
                </c:pt>
                <c:pt idx="162">
                  <c:v>20.040033635470209</c:v>
                </c:pt>
                <c:pt idx="163">
                  <c:v>19.979033771089487</c:v>
                </c:pt>
                <c:pt idx="164">
                  <c:v>19.91858756769463</c:v>
                </c:pt>
                <c:pt idx="165">
                  <c:v>19.8586867002326</c:v>
                </c:pt>
                <c:pt idx="166">
                  <c:v>19.79932301785243</c:v>
                </c:pt>
                <c:pt idx="167">
                  <c:v>19.740488539246229</c:v>
                </c:pt>
                <c:pt idx="168">
                  <c:v>19.68217544814209</c:v>
                </c:pt>
                <c:pt idx="169">
                  <c:v>19.624376088941787</c:v>
                </c:pt>
                <c:pt idx="170">
                  <c:v>19.567082962499558</c:v>
                </c:pt>
                <c:pt idx="171">
                  <c:v>19.510288722034755</c:v>
                </c:pt>
                <c:pt idx="172">
                  <c:v>19.45398616917474</c:v>
                </c:pt>
                <c:pt idx="173">
                  <c:v>19.398168250122726</c:v>
                </c:pt>
                <c:pt idx="174">
                  <c:v>19.342828051945528</c:v>
                </c:pt>
                <c:pt idx="175">
                  <c:v>19.287958798977336</c:v>
                </c:pt>
                <c:pt idx="176">
                  <c:v>19.233553849335109</c:v>
                </c:pt>
                <c:pt idx="177">
                  <c:v>19.179606691541579</c:v>
                </c:pt>
                <c:pt idx="178">
                  <c:v>19.126110941251362</c:v>
                </c:pt>
                <c:pt idx="179">
                  <c:v>19.073060338077685</c:v>
                </c:pt>
                <c:pt idx="180">
                  <c:v>19.020448742514816</c:v>
                </c:pt>
                <c:pt idx="181">
                  <c:v>18.968270132953613</c:v>
                </c:pt>
                <c:pt idx="182">
                  <c:v>18.916518602786773</c:v>
                </c:pt>
                <c:pt idx="183">
                  <c:v>18.865188357599926</c:v>
                </c:pt>
                <c:pt idx="184">
                  <c:v>18.814273712447008</c:v>
                </c:pt>
                <c:pt idx="185">
                  <c:v>18.763769089204999</c:v>
                </c:pt>
                <c:pt idx="186">
                  <c:v>18.713669014007664</c:v>
                </c:pt>
                <c:pt idx="187">
                  <c:v>18.663968114752855</c:v>
                </c:pt>
                <c:pt idx="188">
                  <c:v>18.614661118683287</c:v>
                </c:pt>
                <c:pt idx="189">
                  <c:v>18.565742850036759</c:v>
                </c:pt>
                <c:pt idx="190">
                  <c:v>18.517208227764527</c:v>
                </c:pt>
                <c:pt idx="191">
                  <c:v>18.469052263313586</c:v>
                </c:pt>
                <c:pt idx="192">
                  <c:v>18.421270058473919</c:v>
                </c:pt>
                <c:pt idx="193">
                  <c:v>18.373856803285211</c:v>
                </c:pt>
                <c:pt idx="194">
                  <c:v>18.326807774003253</c:v>
                </c:pt>
                <c:pt idx="195">
                  <c:v>18.280118331123074</c:v>
                </c:pt>
                <c:pt idx="196">
                  <c:v>18.233783917457508</c:v>
                </c:pt>
                <c:pt idx="197">
                  <c:v>18.187800056268333</c:v>
                </c:pt>
                <c:pt idx="198">
                  <c:v>18.142162349449986</c:v>
                </c:pt>
                <c:pt idx="199">
                  <c:v>18.096866475762404</c:v>
                </c:pt>
                <c:pt idx="200">
                  <c:v>18.051908189112499</c:v>
                </c:pt>
                <c:pt idx="201">
                  <c:v>18.007283316882074</c:v>
                </c:pt>
                <c:pt idx="202">
                  <c:v>17.962987758301526</c:v>
                </c:pt>
                <c:pt idx="203">
                  <c:v>17.919017482866817</c:v>
                </c:pt>
                <c:pt idx="204">
                  <c:v>17.87536852879893</c:v>
                </c:pt>
                <c:pt idx="205">
                  <c:v>17.832037001544649</c:v>
                </c:pt>
                <c:pt idx="206">
                  <c:v>17.789019072316986</c:v>
                </c:pt>
                <c:pt idx="207">
                  <c:v>17.746310976674216</c:v>
                </c:pt>
                <c:pt idx="208">
                  <c:v>17.703909013136023</c:v>
                </c:pt>
                <c:pt idx="209">
                  <c:v>17.661809541836057</c:v>
                </c:pt>
                <c:pt idx="210">
                  <c:v>17.620008983209701</c:v>
                </c:pt>
                <c:pt idx="211">
                  <c:v>17.578503816715493</c:v>
                </c:pt>
                <c:pt idx="212">
                  <c:v>17.537290579589843</c:v>
                </c:pt>
                <c:pt idx="213">
                  <c:v>17.49636586563345</c:v>
                </c:pt>
                <c:pt idx="214">
                  <c:v>17.455726324028806</c:v>
                </c:pt>
                <c:pt idx="215">
                  <c:v>17.415368658188125</c:v>
                </c:pt>
                <c:pt idx="216">
                  <c:v>17.375289624629659</c:v>
                </c:pt>
                <c:pt idx="217">
                  <c:v>17.335486031883189</c:v>
                </c:pt>
                <c:pt idx="218">
                  <c:v>17.295954739422488</c:v>
                </c:pt>
                <c:pt idx="219">
                  <c:v>17.256692656624249</c:v>
                </c:pt>
                <c:pt idx="220">
                  <c:v>17.217696741753727</c:v>
                </c:pt>
                <c:pt idx="221">
                  <c:v>17.178964000974368</c:v>
                </c:pt>
                <c:pt idx="222">
                  <c:v>17.140491487382711</c:v>
                </c:pt>
                <c:pt idx="223">
                  <c:v>17.102276300066578</c:v>
                </c:pt>
                <c:pt idx="224">
                  <c:v>17.064315583186289</c:v>
                </c:pt>
                <c:pt idx="225">
                  <c:v>17.026606525078346</c:v>
                </c:pt>
                <c:pt idx="226">
                  <c:v>16.989146357380562</c:v>
                </c:pt>
                <c:pt idx="227">
                  <c:v>16.951932354178528</c:v>
                </c:pt>
                <c:pt idx="228">
                  <c:v>16.914961831172388</c:v>
                </c:pt>
                <c:pt idx="229">
                  <c:v>16.878232144863571</c:v>
                </c:pt>
                <c:pt idx="230">
                  <c:v>16.841740691760979</c:v>
                </c:pt>
                <c:pt idx="231">
                  <c:v>16.80548490760577</c:v>
                </c:pt>
                <c:pt idx="232">
                  <c:v>16.769462266614362</c:v>
                </c:pt>
                <c:pt idx="233">
                  <c:v>16.733670280739641</c:v>
                </c:pt>
                <c:pt idx="234">
                  <c:v>16.698106498949066</c:v>
                </c:pt>
                <c:pt idx="235">
                  <c:v>16.662768506519477</c:v>
                </c:pt>
                <c:pt idx="236">
                  <c:v>16.627653924348731</c:v>
                </c:pt>
                <c:pt idx="237">
                  <c:v>16.59276040828269</c:v>
                </c:pt>
                <c:pt idx="238">
                  <c:v>16.558085648458164</c:v>
                </c:pt>
                <c:pt idx="239">
                  <c:v>16.523627368660403</c:v>
                </c:pt>
                <c:pt idx="240">
                  <c:v>16.489383325695773</c:v>
                </c:pt>
                <c:pt idx="241">
                  <c:v>16.455351308778152</c:v>
                </c:pt>
                <c:pt idx="242">
                  <c:v>16.421529138929532</c:v>
                </c:pt>
                <c:pt idx="243">
                  <c:v>16.387914668394231</c:v>
                </c:pt>
                <c:pt idx="244">
                  <c:v>16.354505780065491</c:v>
                </c:pt>
                <c:pt idx="245">
                  <c:v>16.321300386926033</c:v>
                </c:pt>
                <c:pt idx="246">
                  <c:v>16.288296431500179</c:v>
                </c:pt>
                <c:pt idx="247">
                  <c:v>16.255491885318406</c:v>
                </c:pt>
                <c:pt idx="248">
                  <c:v>16.222884748393543</c:v>
                </c:pt>
                <c:pt idx="249">
                  <c:v>16.190473048708927</c:v>
                </c:pt>
                <c:pt idx="250">
                  <c:v>16.158254841717273</c:v>
                </c:pt>
                <c:pt idx="251">
                  <c:v>16.126228209850691</c:v>
                </c:pt>
                <c:pt idx="252">
                  <c:v>16.094391262041313</c:v>
                </c:pt>
                <c:pt idx="253">
                  <c:v>16.062742133252296</c:v>
                </c:pt>
                <c:pt idx="254">
                  <c:v>16.031278984019128</c:v>
                </c:pt>
                <c:pt idx="255">
                  <c:v>16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16DB-FA48-B492-73A34BF294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4831360"/>
        <c:axId val="204837632"/>
      </c:scatterChart>
      <c:valAx>
        <c:axId val="204831360"/>
        <c:scaling>
          <c:logBase val="2"/>
          <c:orientation val="minMax"/>
          <c:max val="256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/>
                  <a:t>R BCEs</a:t>
                </a:r>
              </a:p>
            </c:rich>
          </c:tx>
          <c:layout>
            <c:manualLayout>
              <c:xMode val="edge"/>
              <c:yMode val="edge"/>
              <c:x val="0.49507132547147381"/>
              <c:y val="0.865464617403595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4837632"/>
        <c:crosses val="autoZero"/>
        <c:crossBetween val="midCat"/>
      </c:valAx>
      <c:valAx>
        <c:axId val="204837632"/>
        <c:scaling>
          <c:orientation val="minMax"/>
          <c:max val="256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Symmetric 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0483136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  <c:userShapes r:id="rId3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Symmetric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Sheet1!$D$3</c:f>
              <c:strCache>
                <c:ptCount val="1"/>
                <c:pt idx="0">
                  <c:v>f=0.999</c:v>
                </c:pt>
              </c:strCache>
            </c:strRef>
          </c:tx>
          <c:marker>
            <c:symbol val="none"/>
          </c:marker>
          <c:cat>
            <c:numRef>
              <c:f>Sheet1!$C$5:$C$13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Sheet1!$D$5:$D$13</c:f>
              <c:numCache>
                <c:formatCode>General</c:formatCode>
                <c:ptCount val="9"/>
                <c:pt idx="0">
                  <c:v>203.98406374501999</c:v>
                </c:pt>
                <c:pt idx="1">
                  <c:v>160.62052882320859</c:v>
                </c:pt>
                <c:pt idx="2">
                  <c:v>120.41392285983061</c:v>
                </c:pt>
                <c:pt idx="3">
                  <c:v>87.788232775827439</c:v>
                </c:pt>
                <c:pt idx="4">
                  <c:v>63.054187192118192</c:v>
                </c:pt>
                <c:pt idx="5">
                  <c:v>44.940252230326763</c:v>
                </c:pt>
                <c:pt idx="6">
                  <c:v>31.904287138584241</c:v>
                </c:pt>
                <c:pt idx="7">
                  <c:v>22.604812185783739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0BB-5448-B743-93E10038FF0A}"/>
            </c:ext>
          </c:extLst>
        </c:ser>
        <c:ser>
          <c:idx val="1"/>
          <c:order val="1"/>
          <c:tx>
            <c:strRef>
              <c:f>Sheet1!$E$3</c:f>
              <c:strCache>
                <c:ptCount val="1"/>
                <c:pt idx="0">
                  <c:v>f=0.99</c:v>
                </c:pt>
              </c:strCache>
            </c:strRef>
          </c:tx>
          <c:marker>
            <c:symbol val="none"/>
          </c:marker>
          <c:cat>
            <c:numRef>
              <c:f>Sheet1!$C$5:$C$13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Sheet1!$E$5:$E$13</c:f>
              <c:numCache>
                <c:formatCode>General</c:formatCode>
                <c:ptCount val="9"/>
                <c:pt idx="0">
                  <c:v>72.112676056337946</c:v>
                </c:pt>
                <c:pt idx="1">
                  <c:v>79.744200873901363</c:v>
                </c:pt>
                <c:pt idx="2">
                  <c:v>78.527607361963163</c:v>
                </c:pt>
                <c:pt idx="3">
                  <c:v>69.091349612120666</c:v>
                </c:pt>
                <c:pt idx="4">
                  <c:v>55.65217391304347</c:v>
                </c:pt>
                <c:pt idx="5">
                  <c:v>42.294237379382288</c:v>
                </c:pt>
                <c:pt idx="6">
                  <c:v>31.067961165048541</c:v>
                </c:pt>
                <c:pt idx="7">
                  <c:v>22.403383166306462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0BB-5448-B743-93E10038FF0A}"/>
            </c:ext>
          </c:extLst>
        </c:ser>
        <c:ser>
          <c:idx val="2"/>
          <c:order val="2"/>
          <c:tx>
            <c:strRef>
              <c:f>Sheet1!$F$3</c:f>
              <c:strCache>
                <c:ptCount val="1"/>
                <c:pt idx="0">
                  <c:v>f=0.975</c:v>
                </c:pt>
              </c:strCache>
            </c:strRef>
          </c:tx>
          <c:marker>
            <c:symbol val="none"/>
          </c:marker>
          <c:cat>
            <c:numRef>
              <c:f>Sheet1!$C$5:$C$13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Sheet1!$F$5:$F$13</c:f>
              <c:numCache>
                <c:formatCode>General</c:formatCode>
                <c:ptCount val="9"/>
                <c:pt idx="0">
                  <c:v>34.711864406779561</c:v>
                </c:pt>
                <c:pt idx="1">
                  <c:v>43.357924786528393</c:v>
                </c:pt>
                <c:pt idx="2">
                  <c:v>49.708737864077641</c:v>
                </c:pt>
                <c:pt idx="3">
                  <c:v>50.991362248945379</c:v>
                </c:pt>
                <c:pt idx="4">
                  <c:v>46.545454545454533</c:v>
                </c:pt>
                <c:pt idx="5">
                  <c:v>38.51475233696938</c:v>
                </c:pt>
                <c:pt idx="6">
                  <c:v>29.767441860465109</c:v>
                </c:pt>
                <c:pt idx="7">
                  <c:v>22.07552877850685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0BB-5448-B743-93E10038FF0A}"/>
            </c:ext>
          </c:extLst>
        </c:ser>
        <c:ser>
          <c:idx val="3"/>
          <c:order val="3"/>
          <c:tx>
            <c:strRef>
              <c:f>Sheet1!$G$3</c:f>
              <c:strCache>
                <c:ptCount val="1"/>
                <c:pt idx="0">
                  <c:v>f=0.9</c:v>
                </c:pt>
              </c:strCache>
            </c:strRef>
          </c:tx>
          <c:marker>
            <c:symbol val="none"/>
          </c:marker>
          <c:cat>
            <c:numRef>
              <c:f>Sheet1!$C$5:$C$13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Sheet1!$G$5:$G$13</c:f>
              <c:numCache>
                <c:formatCode>General</c:formatCode>
                <c:ptCount val="9"/>
                <c:pt idx="0">
                  <c:v>9.6603773584905568</c:v>
                </c:pt>
                <c:pt idx="1">
                  <c:v>13.21309021779242</c:v>
                </c:pt>
                <c:pt idx="2">
                  <c:v>17.534246575342468</c:v>
                </c:pt>
                <c:pt idx="3">
                  <c:v>22.07552877850685</c:v>
                </c:pt>
                <c:pt idx="4">
                  <c:v>25.6</c:v>
                </c:pt>
                <c:pt idx="5">
                  <c:v>26.6204905858465</c:v>
                </c:pt>
                <c:pt idx="6">
                  <c:v>24.61538461538462</c:v>
                </c:pt>
                <c:pt idx="7">
                  <c:v>20.570379089063199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0BB-5448-B743-93E10038FF0A}"/>
            </c:ext>
          </c:extLst>
        </c:ser>
        <c:ser>
          <c:idx val="4"/>
          <c:order val="4"/>
          <c:tx>
            <c:strRef>
              <c:f>Sheet1!$H$3</c:f>
              <c:strCache>
                <c:ptCount val="1"/>
                <c:pt idx="0">
                  <c:v>f=0.5</c:v>
                </c:pt>
              </c:strCache>
            </c:strRef>
          </c:tx>
          <c:marker>
            <c:symbol val="none"/>
          </c:marker>
          <c:cat>
            <c:numRef>
              <c:f>Sheet1!$C$5:$C$13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Sheet1!$H$5:$H$13</c:f>
              <c:numCache>
                <c:formatCode>General</c:formatCode>
                <c:ptCount val="9"/>
                <c:pt idx="0">
                  <c:v>1.9922178988326851</c:v>
                </c:pt>
                <c:pt idx="1">
                  <c:v>2.8065013330814912</c:v>
                </c:pt>
                <c:pt idx="2">
                  <c:v>3.93846153846154</c:v>
                </c:pt>
                <c:pt idx="3">
                  <c:v>5.4854344237501866</c:v>
                </c:pt>
                <c:pt idx="4">
                  <c:v>7.5294117647058796</c:v>
                </c:pt>
                <c:pt idx="5">
                  <c:v>10.05662977687534</c:v>
                </c:pt>
                <c:pt idx="6">
                  <c:v>12.8</c:v>
                </c:pt>
                <c:pt idx="7">
                  <c:v>15.084944665313021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0BB-5448-B743-93E10038FF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5618880"/>
        <c:axId val="1815626400"/>
      </c:lineChart>
      <c:catAx>
        <c:axId val="18156188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r</a:t>
                </a:r>
                <a:r>
                  <a:rPr lang="en-US" baseline="0"/>
                  <a:t> BCEs</a:t>
                </a:r>
                <a:endParaRPr lang="en-US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815626400"/>
        <c:crosses val="autoZero"/>
        <c:auto val="1"/>
        <c:lblAlgn val="ctr"/>
        <c:lblOffset val="100"/>
        <c:noMultiLvlLbl val="0"/>
      </c:catAx>
      <c:valAx>
        <c:axId val="18156264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815618880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Asymmetric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Sheet1!$K$3</c:f>
              <c:strCache>
                <c:ptCount val="1"/>
                <c:pt idx="0">
                  <c:v>f=0.999</c:v>
                </c:pt>
              </c:strCache>
            </c:strRef>
          </c:tx>
          <c:marker>
            <c:symbol val="none"/>
          </c:marker>
          <c:cat>
            <c:numRef>
              <c:f>Sheet1!$J$5:$J$13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Sheet1!$K$5:$K$13</c:f>
              <c:numCache>
                <c:formatCode>General</c:formatCode>
                <c:ptCount val="9"/>
                <c:pt idx="0">
                  <c:v>203.98406374501999</c:v>
                </c:pt>
                <c:pt idx="1">
                  <c:v>216.525181781241</c:v>
                </c:pt>
                <c:pt idx="2">
                  <c:v>225.57726465364121</c:v>
                </c:pt>
                <c:pt idx="3">
                  <c:v>230.60839674386429</c:v>
                </c:pt>
                <c:pt idx="4">
                  <c:v>230.188679245283</c:v>
                </c:pt>
                <c:pt idx="5">
                  <c:v>220.90929255701769</c:v>
                </c:pt>
                <c:pt idx="6">
                  <c:v>195.3125</c:v>
                </c:pt>
                <c:pt idx="7">
                  <c:v>137.7551864749835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A7-214F-A9F3-CCAAD52E2560}"/>
            </c:ext>
          </c:extLst>
        </c:ser>
        <c:ser>
          <c:idx val="1"/>
          <c:order val="1"/>
          <c:tx>
            <c:strRef>
              <c:f>Sheet1!$L$3</c:f>
              <c:strCache>
                <c:ptCount val="1"/>
                <c:pt idx="0">
                  <c:v>f=0.99</c:v>
                </c:pt>
              </c:strCache>
            </c:strRef>
          </c:tx>
          <c:marker>
            <c:symbol val="none"/>
          </c:marker>
          <c:cat>
            <c:numRef>
              <c:f>Sheet1!$J$5:$J$13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Sheet1!$L$5:$L$13</c:f>
              <c:numCache>
                <c:formatCode>General</c:formatCode>
                <c:ptCount val="9"/>
                <c:pt idx="0">
                  <c:v>72.112676056337946</c:v>
                </c:pt>
                <c:pt idx="1">
                  <c:v>91.348188241504076</c:v>
                </c:pt>
                <c:pt idx="2">
                  <c:v>112.3893805309734</c:v>
                </c:pt>
                <c:pt idx="3">
                  <c:v>133.64597653226249</c:v>
                </c:pt>
                <c:pt idx="4">
                  <c:v>152.5</c:v>
                </c:pt>
                <c:pt idx="5">
                  <c:v>164.5130213679457</c:v>
                </c:pt>
                <c:pt idx="6">
                  <c:v>161.29032258064521</c:v>
                </c:pt>
                <c:pt idx="7">
                  <c:v>125.1541345424273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A7-214F-A9F3-CCAAD52E2560}"/>
            </c:ext>
          </c:extLst>
        </c:ser>
        <c:ser>
          <c:idx val="2"/>
          <c:order val="2"/>
          <c:tx>
            <c:strRef>
              <c:f>Sheet1!$M$3</c:f>
              <c:strCache>
                <c:ptCount val="1"/>
                <c:pt idx="0">
                  <c:v>f=0.975</c:v>
                </c:pt>
              </c:strCache>
            </c:strRef>
          </c:tx>
          <c:marker>
            <c:symbol val="none"/>
          </c:marker>
          <c:cat>
            <c:numRef>
              <c:f>Sheet1!$J$5:$J$13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Sheet1!$M$5:$M$13</c:f>
              <c:numCache>
                <c:formatCode>General</c:formatCode>
                <c:ptCount val="9"/>
                <c:pt idx="0">
                  <c:v>34.711864406779561</c:v>
                </c:pt>
                <c:pt idx="1">
                  <c:v>46.522450978584899</c:v>
                </c:pt>
                <c:pt idx="2">
                  <c:v>61.204819277108399</c:v>
                </c:pt>
                <c:pt idx="3">
                  <c:v>78.579570631135709</c:v>
                </c:pt>
                <c:pt idx="4">
                  <c:v>97.599999999999966</c:v>
                </c:pt>
                <c:pt idx="5">
                  <c:v>115.4083834695538</c:v>
                </c:pt>
                <c:pt idx="6">
                  <c:v>125</c:v>
                </c:pt>
                <c:pt idx="7">
                  <c:v>108.59765358938419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AA7-214F-A9F3-CCAAD52E2560}"/>
            </c:ext>
          </c:extLst>
        </c:ser>
        <c:ser>
          <c:idx val="3"/>
          <c:order val="3"/>
          <c:tx>
            <c:strRef>
              <c:f>Sheet1!$N$3</c:f>
              <c:strCache>
                <c:ptCount val="1"/>
                <c:pt idx="0">
                  <c:v>f=0.9</c:v>
                </c:pt>
              </c:strCache>
            </c:strRef>
          </c:tx>
          <c:marker>
            <c:symbol val="none"/>
          </c:marker>
          <c:cat>
            <c:numRef>
              <c:f>Sheet1!$J$5:$J$13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Sheet1!$N$5:$N$13</c:f>
              <c:numCache>
                <c:formatCode>General</c:formatCode>
                <c:ptCount val="9"/>
                <c:pt idx="0">
                  <c:v>9.6603773584905568</c:v>
                </c:pt>
                <c:pt idx="1">
                  <c:v>13.47084985366241</c:v>
                </c:pt>
                <c:pt idx="2">
                  <c:v>18.676470588235301</c:v>
                </c:pt>
                <c:pt idx="3">
                  <c:v>25.678259704535119</c:v>
                </c:pt>
                <c:pt idx="4">
                  <c:v>34.857142857142797</c:v>
                </c:pt>
                <c:pt idx="5">
                  <c:v>46.303671121996793</c:v>
                </c:pt>
                <c:pt idx="6">
                  <c:v>58.823529411764717</c:v>
                </c:pt>
                <c:pt idx="7">
                  <c:v>65.363429600072095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AA7-214F-A9F3-CCAAD52E2560}"/>
            </c:ext>
          </c:extLst>
        </c:ser>
        <c:ser>
          <c:idx val="4"/>
          <c:order val="4"/>
          <c:tx>
            <c:strRef>
              <c:f>Sheet1!$O$3</c:f>
              <c:strCache>
                <c:ptCount val="1"/>
                <c:pt idx="0">
                  <c:v>f=0.5</c:v>
                </c:pt>
              </c:strCache>
            </c:strRef>
          </c:tx>
          <c:marker>
            <c:symbol val="none"/>
          </c:marker>
          <c:cat>
            <c:numRef>
              <c:f>Sheet1!$J$5:$J$13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</c:numCache>
            </c:numRef>
          </c:cat>
          <c:val>
            <c:numRef>
              <c:f>Sheet1!$O$5:$O$13</c:f>
              <c:numCache>
                <c:formatCode>General</c:formatCode>
                <c:ptCount val="9"/>
                <c:pt idx="0">
                  <c:v>1.9922178988326851</c:v>
                </c:pt>
                <c:pt idx="1">
                  <c:v>2.8128525248283278</c:v>
                </c:pt>
                <c:pt idx="2">
                  <c:v>3.96875</c:v>
                </c:pt>
                <c:pt idx="3">
                  <c:v>5.5937769080685076</c:v>
                </c:pt>
                <c:pt idx="4">
                  <c:v>7.870967741935484</c:v>
                </c:pt>
                <c:pt idx="5">
                  <c:v>11.04173114412413</c:v>
                </c:pt>
                <c:pt idx="6">
                  <c:v>15.38461538461538</c:v>
                </c:pt>
                <c:pt idx="7">
                  <c:v>20.927859207614201</c:v>
                </c:pt>
                <c:pt idx="8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AA7-214F-A9F3-CCAAD52E25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0747488"/>
        <c:axId val="1810740576"/>
      </c:lineChart>
      <c:catAx>
        <c:axId val="1810747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r BCEs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810740576"/>
        <c:crosses val="autoZero"/>
        <c:auto val="1"/>
        <c:lblAlgn val="ctr"/>
        <c:lblOffset val="100"/>
        <c:noMultiLvlLbl val="0"/>
      </c:catAx>
      <c:valAx>
        <c:axId val="181074057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Speedup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81074748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0.23955</cdr:x>
      <cdr:y>0.61658</cdr:y>
    </cdr:from>
    <cdr:to>
      <cdr:x>0.36504</cdr:x>
      <cdr:y>0.67472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405538" y="2443129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F=0.5</a:t>
          </a:r>
          <a:endParaRPr lang="en-US" sz="1050" i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0.21753</cdr:x>
      <cdr:y>0.42307</cdr:y>
    </cdr:from>
    <cdr:to>
      <cdr:x>0.34302</cdr:x>
      <cdr:y>0.48121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1276341" y="1676383"/>
          <a:ext cx="736299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0.23955</cdr:x>
      <cdr:y>0.61658</cdr:y>
    </cdr:from>
    <cdr:to>
      <cdr:x>0.36504</cdr:x>
      <cdr:y>0.67472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405538" y="2443129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F=0.5</a:t>
          </a:r>
          <a:endParaRPr lang="en-US" sz="1050" i="1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0.15909</cdr:x>
      <cdr:y>0.03366</cdr:y>
    </cdr:from>
    <cdr:to>
      <cdr:x>0.28458</cdr:x>
      <cdr:y>0.0918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33437" y="133356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0.17208</cdr:x>
      <cdr:y>0.14743</cdr:y>
    </cdr:from>
    <cdr:to>
      <cdr:x>0.29757</cdr:x>
      <cdr:y>0.20557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09637" y="584181"/>
          <a:ext cx="736299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0.18939</cdr:x>
      <cdr:y>0.22756</cdr:y>
    </cdr:from>
    <cdr:to>
      <cdr:x>0.31488</cdr:x>
      <cdr:y>0.2857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111233" y="901697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F=0.975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0.21753</cdr:x>
      <cdr:y>0.42307</cdr:y>
    </cdr:from>
    <cdr:to>
      <cdr:x>0.34302</cdr:x>
      <cdr:y>0.48121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1276341" y="1676383"/>
          <a:ext cx="736299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0.23955</cdr:x>
      <cdr:y>0.61658</cdr:y>
    </cdr:from>
    <cdr:to>
      <cdr:x>0.36504</cdr:x>
      <cdr:y>0.67472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405538" y="2443129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F=0.5</a:t>
          </a:r>
          <a:endParaRPr lang="en-US" sz="1050" i="1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0.33008</cdr:x>
      <cdr:y>0.0625</cdr:y>
    </cdr:from>
    <cdr:to>
      <cdr:x>0.45557</cdr:x>
      <cdr:y>0.12064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936737" y="247656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0.3658</cdr:x>
      <cdr:y>0.34294</cdr:y>
    </cdr:from>
    <cdr:to>
      <cdr:x>0.49129</cdr:x>
      <cdr:y>0.40108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2146287" y="1358881"/>
          <a:ext cx="736299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0.38528</cdr:x>
      <cdr:y>0.49359</cdr:y>
    </cdr:from>
    <cdr:to>
      <cdr:x>0.51077</cdr:x>
      <cdr:y>0.55173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2260583" y="1955797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F=0.975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0.41017</cdr:x>
      <cdr:y>0.64262</cdr:y>
    </cdr:from>
    <cdr:to>
      <cdr:x>0.53566</cdr:x>
      <cdr:y>0.70076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2406641" y="2546333"/>
          <a:ext cx="736299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0.42029</cdr:x>
      <cdr:y>0.71113</cdr:y>
    </cdr:from>
    <cdr:to>
      <cdr:x>0.54578</cdr:x>
      <cdr:y>0.76927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2465988" y="2817779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F=0.5</a:t>
          </a:r>
          <a:endParaRPr lang="en-US" sz="1050" i="1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0.20779</cdr:x>
      <cdr:y>0.21154</cdr:y>
    </cdr:from>
    <cdr:to>
      <cdr:x>0.33328</cdr:x>
      <cdr:y>0.26968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219199" y="838200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0.25108</cdr:x>
      <cdr:y>0.49679</cdr:y>
    </cdr:from>
    <cdr:to>
      <cdr:x>0.37657</cdr:x>
      <cdr:y>0.55493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473200" y="1968500"/>
          <a:ext cx="736300" cy="23037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0.27056</cdr:x>
      <cdr:y>0.58173</cdr:y>
    </cdr:from>
    <cdr:to>
      <cdr:x>0.39605</cdr:x>
      <cdr:y>0.63987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587499" y="2305050"/>
          <a:ext cx="736300" cy="23037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F=0.975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0.30844</cdr:x>
      <cdr:y>0.67147</cdr:y>
    </cdr:from>
    <cdr:to>
      <cdr:x>0.43393</cdr:x>
      <cdr:y>0.72961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1809749" y="2660650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F=0.9</a:t>
          </a:r>
          <a:endParaRPr lang="en-US" sz="1100" i="1" dirty="0"/>
        </a:p>
      </cdr:txBody>
    </cdr:sp>
  </cdr:relSizeAnchor>
  <cdr:relSizeAnchor xmlns:cdr="http://schemas.openxmlformats.org/drawingml/2006/chartDrawing">
    <cdr:from>
      <cdr:x>0.34994</cdr:x>
      <cdr:y>0.72395</cdr:y>
    </cdr:from>
    <cdr:to>
      <cdr:x>0.47543</cdr:x>
      <cdr:y>0.78209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2053219" y="2868567"/>
          <a:ext cx="736300" cy="2303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r>
            <a:rPr lang="en-US" sz="1200" i="1" dirty="0"/>
            <a:t>F=0.5</a:t>
          </a:r>
          <a:endParaRPr lang="en-US" sz="1050" i="1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11/30/18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jpeg>
</file>

<file path=ppt/media/image20.tiff>
</file>

<file path=ppt/media/image24.png>
</file>

<file path=ppt/media/image25.png>
</file>

<file path=ppt/media/image26.png>
</file>

<file path=ppt/media/image29.png>
</file>

<file path=ppt/media/image30.tiff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11/30/18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>
            <a:extLst>
              <a:ext uri="{FF2B5EF4-FFF2-40B4-BE49-F238E27FC236}">
                <a16:creationId xmlns:a16="http://schemas.microsoft.com/office/drawing/2014/main" id="{41BECD44-F9A1-4C44-953B-EE64F87A68B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>
            <a:extLst>
              <a:ext uri="{FF2B5EF4-FFF2-40B4-BE49-F238E27FC236}">
                <a16:creationId xmlns:a16="http://schemas.microsoft.com/office/drawing/2014/main" id="{338F0242-4D16-5C48-85D4-8782A3B03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69636" name="Header Placeholder 3">
            <a:extLst>
              <a:ext uri="{FF2B5EF4-FFF2-40B4-BE49-F238E27FC236}">
                <a16:creationId xmlns:a16="http://schemas.microsoft.com/office/drawing/2014/main" id="{C7991E8D-22F1-E74E-8988-3ED8974B8F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69637" name="Date Placeholder 4">
            <a:extLst>
              <a:ext uri="{FF2B5EF4-FFF2-40B4-BE49-F238E27FC236}">
                <a16:creationId xmlns:a16="http://schemas.microsoft.com/office/drawing/2014/main" id="{9F07DB63-2B1B-7948-A304-2E69387B60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4F72693-9E2A-7B46-AF2F-E81B379F8647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69638" name="Footer Placeholder 5">
            <a:extLst>
              <a:ext uri="{FF2B5EF4-FFF2-40B4-BE49-F238E27FC236}">
                <a16:creationId xmlns:a16="http://schemas.microsoft.com/office/drawing/2014/main" id="{BFF2EF9C-0BEA-7B4F-8A48-B774AC16084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69639" name="Slide Number Placeholder 6">
            <a:extLst>
              <a:ext uri="{FF2B5EF4-FFF2-40B4-BE49-F238E27FC236}">
                <a16:creationId xmlns:a16="http://schemas.microsoft.com/office/drawing/2014/main" id="{A6559069-DD75-5F46-B64C-D130953217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42A7947-36E1-4443-A425-3A335D2208F4}" type="slidenum">
              <a:rPr lang="en-US" altLang="en-US" sz="1200"/>
              <a:pPr/>
              <a:t>13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701787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>
            <a:extLst>
              <a:ext uri="{FF2B5EF4-FFF2-40B4-BE49-F238E27FC236}">
                <a16:creationId xmlns:a16="http://schemas.microsoft.com/office/drawing/2014/main" id="{A5FC62AE-BDCB-8A45-A8F2-6444DB377D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es Placeholder 2">
            <a:extLst>
              <a:ext uri="{FF2B5EF4-FFF2-40B4-BE49-F238E27FC236}">
                <a16:creationId xmlns:a16="http://schemas.microsoft.com/office/drawing/2014/main" id="{3662B35B-9CC4-8A41-B792-74501C20A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0900" name="Header Placeholder 3">
            <a:extLst>
              <a:ext uri="{FF2B5EF4-FFF2-40B4-BE49-F238E27FC236}">
                <a16:creationId xmlns:a16="http://schemas.microsoft.com/office/drawing/2014/main" id="{679227DF-64FB-C641-86AC-CE61FE868F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80901" name="Date Placeholder 4">
            <a:extLst>
              <a:ext uri="{FF2B5EF4-FFF2-40B4-BE49-F238E27FC236}">
                <a16:creationId xmlns:a16="http://schemas.microsoft.com/office/drawing/2014/main" id="{6A0DC08A-D9F8-F04B-BC60-449DDB4627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0B15696-83B2-7B47-AC98-FE81ADC11DA0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80902" name="Footer Placeholder 5">
            <a:extLst>
              <a:ext uri="{FF2B5EF4-FFF2-40B4-BE49-F238E27FC236}">
                <a16:creationId xmlns:a16="http://schemas.microsoft.com/office/drawing/2014/main" id="{CE73AC15-819A-FF4F-9552-A4C837ED42A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80903" name="Slide Number Placeholder 6">
            <a:extLst>
              <a:ext uri="{FF2B5EF4-FFF2-40B4-BE49-F238E27FC236}">
                <a16:creationId xmlns:a16="http://schemas.microsoft.com/office/drawing/2014/main" id="{F3D33DC8-99D7-3240-8EFF-093A205131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B297288-AFB3-D747-B91B-1D5774A4F9D2}" type="slidenum">
              <a:rPr lang="en-US" altLang="en-US" sz="1200"/>
              <a:pPr/>
              <a:t>22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24137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we know, for last decades, we have been mostly focusing on improving performance. </a:t>
            </a:r>
          </a:p>
          <a:p>
            <a:r>
              <a:rPr lang="en-US" dirty="0"/>
              <a:t>And until recently, people usually think security attacks are implanting bugs to monitor and steal secrets and buggy programs and malicious software-based attacks.</a:t>
            </a:r>
          </a:p>
          <a:p>
            <a:endParaRPr lang="en-US" dirty="0"/>
          </a:p>
          <a:p>
            <a:r>
              <a:rPr lang="en-US" dirty="0"/>
              <a:t>However, from </a:t>
            </a:r>
            <a:r>
              <a:rPr lang="en-US" dirty="0" err="1"/>
              <a:t>Spectre</a:t>
            </a:r>
            <a:r>
              <a:rPr lang="en-US" dirty="0"/>
              <a:t>, Meltdown, Foreshadow, and many other variations, processors exposed significant security vulnerability.</a:t>
            </a:r>
          </a:p>
          <a:p>
            <a:r>
              <a:rPr lang="en-US" dirty="0"/>
              <a:t>And here is the quote from Paul Kocher, xxx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4494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8858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2393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5770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93606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943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me explain conventional cache timing attacks, namely prime and probe and flush and reload.</a:t>
            </a:r>
          </a:p>
          <a:p>
            <a:endParaRPr lang="en-US" dirty="0"/>
          </a:p>
          <a:p>
            <a:r>
              <a:rPr lang="en-US" dirty="0"/>
              <a:t>Here is the initial state of the cache, which has 2 sets and 4 ways.</a:t>
            </a:r>
          </a:p>
          <a:p>
            <a:endParaRPr lang="en-US" dirty="0"/>
          </a:p>
          <a:p>
            <a:r>
              <a:rPr lang="en-US" dirty="0"/>
              <a:t>First attacker fills the cache with the data in </a:t>
            </a:r>
            <a:r>
              <a:rPr lang="en-US" dirty="0" err="1"/>
              <a:t>prime+probe</a:t>
            </a:r>
            <a:r>
              <a:rPr lang="en-US" dirty="0"/>
              <a:t>, but cache is flushed in </a:t>
            </a:r>
            <a:r>
              <a:rPr lang="en-US" dirty="0" err="1"/>
              <a:t>flush+reload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Attacker lets victim run its code. As a result, line is evicted in left, and line is newly installed in right.</a:t>
            </a:r>
          </a:p>
          <a:p>
            <a:endParaRPr lang="en-US" dirty="0"/>
          </a:p>
          <a:p>
            <a:r>
              <a:rPr lang="en-US" dirty="0"/>
              <a:t>Finally, attacker measures the access latency. In </a:t>
            </a:r>
            <a:r>
              <a:rPr lang="en-US" dirty="0" err="1"/>
              <a:t>prime+probe</a:t>
            </a:r>
            <a:r>
              <a:rPr lang="en-US" dirty="0"/>
              <a:t>, A[5] takes longer due to the eviction and attackers identify that some address that is mapped to set 1 was accessed by the victim.</a:t>
            </a:r>
          </a:p>
          <a:p>
            <a:r>
              <a:rPr lang="en-US" dirty="0"/>
              <a:t>On the other hand, in </a:t>
            </a:r>
            <a:r>
              <a:rPr lang="en-US" dirty="0" err="1"/>
              <a:t>flush+reload</a:t>
            </a:r>
            <a:r>
              <a:rPr lang="en-US" dirty="0"/>
              <a:t>, A[4] takes shorter and attacker knows A[4] is accessed by the victim.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07201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8862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Spectre</a:t>
            </a:r>
            <a:r>
              <a:rPr lang="en-US" dirty="0"/>
              <a:t> exploits speculative execution. Here is the </a:t>
            </a:r>
            <a:r>
              <a:rPr lang="en-US" dirty="0" err="1"/>
              <a:t>PoC</a:t>
            </a:r>
            <a:r>
              <a:rPr lang="en-US" dirty="0"/>
              <a:t> code.</a:t>
            </a:r>
          </a:p>
          <a:p>
            <a:endParaRPr lang="en-US" dirty="0"/>
          </a:p>
          <a:p>
            <a:r>
              <a:rPr lang="en-US" dirty="0"/>
              <a:t>With a given index, in the normal condition, code within if clause never executed. </a:t>
            </a:r>
          </a:p>
          <a:p>
            <a:endParaRPr lang="en-US" dirty="0"/>
          </a:p>
          <a:p>
            <a:r>
              <a:rPr lang="en-US" dirty="0"/>
              <a:t>However, branch predictor can be maliciously trained so that out-of-bound array access can be executed. </a:t>
            </a:r>
          </a:p>
          <a:p>
            <a:endParaRPr lang="en-US" dirty="0"/>
          </a:p>
          <a:p>
            <a:r>
              <a:rPr lang="en-US" dirty="0"/>
              <a:t>In the next line, secret data is speculative read.</a:t>
            </a:r>
          </a:p>
          <a:p>
            <a:endParaRPr lang="en-US" dirty="0"/>
          </a:p>
          <a:p>
            <a:r>
              <a:rPr lang="en-US" dirty="0"/>
              <a:t>Then, secret data is converted into extractable index, which will be speculatively written into the cache.</a:t>
            </a:r>
          </a:p>
          <a:p>
            <a:endParaRPr lang="en-US" dirty="0"/>
          </a:p>
          <a:p>
            <a:r>
              <a:rPr lang="en-US" dirty="0"/>
              <a:t>Later, once branch misprediction is identified, these wrong-path instructions are flushed, but cache state will not be reverted.</a:t>
            </a:r>
          </a:p>
          <a:p>
            <a:endParaRPr lang="en-US" dirty="0"/>
          </a:p>
          <a:p>
            <a:r>
              <a:rPr lang="en-US" dirty="0"/>
              <a:t>Finally, through </a:t>
            </a:r>
            <a:r>
              <a:rPr lang="en-US" dirty="0" err="1"/>
              <a:t>flush+reload</a:t>
            </a:r>
            <a:r>
              <a:rPr lang="en-US" dirty="0"/>
              <a:t> timing attack, secret data can be extracted.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6E6CE-6839-4409-8D60-79F053019F8D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9045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>
            <a:extLst>
              <a:ext uri="{FF2B5EF4-FFF2-40B4-BE49-F238E27FC236}">
                <a16:creationId xmlns:a16="http://schemas.microsoft.com/office/drawing/2014/main" id="{1041CE5F-6A7F-3741-A833-A68E9AAB332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0659" name="Notes Placeholder 2">
            <a:extLst>
              <a:ext uri="{FF2B5EF4-FFF2-40B4-BE49-F238E27FC236}">
                <a16:creationId xmlns:a16="http://schemas.microsoft.com/office/drawing/2014/main" id="{C65687C2-3BF8-7B49-99B4-F3CFACE3B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0660" name="Header Placeholder 3">
            <a:extLst>
              <a:ext uri="{FF2B5EF4-FFF2-40B4-BE49-F238E27FC236}">
                <a16:creationId xmlns:a16="http://schemas.microsoft.com/office/drawing/2014/main" id="{0871F550-2FF4-0141-BD7D-79EAD354E6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0661" name="Date Placeholder 4">
            <a:extLst>
              <a:ext uri="{FF2B5EF4-FFF2-40B4-BE49-F238E27FC236}">
                <a16:creationId xmlns:a16="http://schemas.microsoft.com/office/drawing/2014/main" id="{249A0CC2-C535-2F44-86CD-B8501EDB18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28CE83C-3FBF-C540-9196-A52F2B394F1F}" type="datetime1">
              <a:rPr lang="en-US" altLang="en-US" sz="1200" smtClean="0"/>
              <a:pPr/>
              <a:t>12/3/18</a:t>
            </a:fld>
            <a:endParaRPr lang="en-US" altLang="en-US" sz="1200"/>
          </a:p>
        </p:txBody>
      </p:sp>
      <p:sp>
        <p:nvSpPr>
          <p:cNvPr id="70662" name="Footer Placeholder 5">
            <a:extLst>
              <a:ext uri="{FF2B5EF4-FFF2-40B4-BE49-F238E27FC236}">
                <a16:creationId xmlns:a16="http://schemas.microsoft.com/office/drawing/2014/main" id="{89FD9265-34DB-AB4E-A606-8A644D211F7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0663" name="Slide Number Placeholder 6">
            <a:extLst>
              <a:ext uri="{FF2B5EF4-FFF2-40B4-BE49-F238E27FC236}">
                <a16:creationId xmlns:a16="http://schemas.microsoft.com/office/drawing/2014/main" id="{E96B7611-1649-0345-BAC1-935B9349D5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456F057-6F3D-7B4E-B491-5EAAAC5CF314}" type="slidenum">
              <a:rPr lang="en-US" altLang="en-US" sz="1200"/>
              <a:pPr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77064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>
            <a:extLst>
              <a:ext uri="{FF2B5EF4-FFF2-40B4-BE49-F238E27FC236}">
                <a16:creationId xmlns:a16="http://schemas.microsoft.com/office/drawing/2014/main" id="{5B85C5C2-3570-904B-A922-BC9CA6B2C81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683" name="Notes Placeholder 2">
            <a:extLst>
              <a:ext uri="{FF2B5EF4-FFF2-40B4-BE49-F238E27FC236}">
                <a16:creationId xmlns:a16="http://schemas.microsoft.com/office/drawing/2014/main" id="{D4FFD821-11DC-854C-A1D9-68304D95C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1684" name="Header Placeholder 3">
            <a:extLst>
              <a:ext uri="{FF2B5EF4-FFF2-40B4-BE49-F238E27FC236}">
                <a16:creationId xmlns:a16="http://schemas.microsoft.com/office/drawing/2014/main" id="{4A9FAFCE-9A50-BC49-BFAA-F3FE948D6B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1685" name="Date Placeholder 4">
            <a:extLst>
              <a:ext uri="{FF2B5EF4-FFF2-40B4-BE49-F238E27FC236}">
                <a16:creationId xmlns:a16="http://schemas.microsoft.com/office/drawing/2014/main" id="{1703B888-A1FE-B84C-83A6-2D238BFC71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DF902CD-A3CA-2E44-B0E2-F7B842AE1DA9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1686" name="Footer Placeholder 5">
            <a:extLst>
              <a:ext uri="{FF2B5EF4-FFF2-40B4-BE49-F238E27FC236}">
                <a16:creationId xmlns:a16="http://schemas.microsoft.com/office/drawing/2014/main" id="{0B0F902F-3D2F-A845-94B6-D41E2DABD00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1687" name="Slide Number Placeholder 6">
            <a:extLst>
              <a:ext uri="{FF2B5EF4-FFF2-40B4-BE49-F238E27FC236}">
                <a16:creationId xmlns:a16="http://schemas.microsoft.com/office/drawing/2014/main" id="{D1408079-7D87-D049-BDDF-91E7C5FA69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B2234B4-1A70-704A-8FBC-D6157EEB9484}" type="slidenum">
              <a:rPr lang="en-US" altLang="en-US" sz="1200"/>
              <a:pPr/>
              <a:t>15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657448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>
            <a:extLst>
              <a:ext uri="{FF2B5EF4-FFF2-40B4-BE49-F238E27FC236}">
                <a16:creationId xmlns:a16="http://schemas.microsoft.com/office/drawing/2014/main" id="{1F3DA3DC-1207-A940-825B-9600250187F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2707" name="Notes Placeholder 2">
            <a:extLst>
              <a:ext uri="{FF2B5EF4-FFF2-40B4-BE49-F238E27FC236}">
                <a16:creationId xmlns:a16="http://schemas.microsoft.com/office/drawing/2014/main" id="{A3EA236F-DEC9-494B-A9D6-A882A3092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2708" name="Header Placeholder 3">
            <a:extLst>
              <a:ext uri="{FF2B5EF4-FFF2-40B4-BE49-F238E27FC236}">
                <a16:creationId xmlns:a16="http://schemas.microsoft.com/office/drawing/2014/main" id="{0B0DFB5B-7A4A-574A-90DF-845305A444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2709" name="Date Placeholder 4">
            <a:extLst>
              <a:ext uri="{FF2B5EF4-FFF2-40B4-BE49-F238E27FC236}">
                <a16:creationId xmlns:a16="http://schemas.microsoft.com/office/drawing/2014/main" id="{594740D9-68C2-0A4B-8CF6-EACC6D56C5A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4F39893-9E94-6D4F-8A58-59ADBF71C306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2710" name="Footer Placeholder 5">
            <a:extLst>
              <a:ext uri="{FF2B5EF4-FFF2-40B4-BE49-F238E27FC236}">
                <a16:creationId xmlns:a16="http://schemas.microsoft.com/office/drawing/2014/main" id="{F5331B56-A890-7743-AD2C-7DAFCA330CB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2711" name="Slide Number Placeholder 6">
            <a:extLst>
              <a:ext uri="{FF2B5EF4-FFF2-40B4-BE49-F238E27FC236}">
                <a16:creationId xmlns:a16="http://schemas.microsoft.com/office/drawing/2014/main" id="{9805800A-35C1-A748-896A-D238952178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AFA909A-BD9C-D64D-9F22-652E392D0080}" type="slidenum">
              <a:rPr lang="en-US" altLang="en-US" sz="1200"/>
              <a:pPr/>
              <a:t>16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812924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>
            <a:extLst>
              <a:ext uri="{FF2B5EF4-FFF2-40B4-BE49-F238E27FC236}">
                <a16:creationId xmlns:a16="http://schemas.microsoft.com/office/drawing/2014/main" id="{2D49A379-C271-FA4A-AF2B-F24210A14EC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3731" name="Notes Placeholder 2">
            <a:extLst>
              <a:ext uri="{FF2B5EF4-FFF2-40B4-BE49-F238E27FC236}">
                <a16:creationId xmlns:a16="http://schemas.microsoft.com/office/drawing/2014/main" id="{F709377E-D915-D441-BA2A-3A036DEA7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3732" name="Header Placeholder 3">
            <a:extLst>
              <a:ext uri="{FF2B5EF4-FFF2-40B4-BE49-F238E27FC236}">
                <a16:creationId xmlns:a16="http://schemas.microsoft.com/office/drawing/2014/main" id="{73F2EDF3-B7B0-9F4F-A75B-CCD58E5E9B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3733" name="Date Placeholder 4">
            <a:extLst>
              <a:ext uri="{FF2B5EF4-FFF2-40B4-BE49-F238E27FC236}">
                <a16:creationId xmlns:a16="http://schemas.microsoft.com/office/drawing/2014/main" id="{3EBD21C5-7DE3-7442-93BC-C1E69EF935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D18DB8E-5BB1-454F-8BA4-105D26B404D4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3734" name="Footer Placeholder 5">
            <a:extLst>
              <a:ext uri="{FF2B5EF4-FFF2-40B4-BE49-F238E27FC236}">
                <a16:creationId xmlns:a16="http://schemas.microsoft.com/office/drawing/2014/main" id="{CE1033A7-C5CC-F248-84AD-EB2DA722DD1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3735" name="Slide Number Placeholder 6">
            <a:extLst>
              <a:ext uri="{FF2B5EF4-FFF2-40B4-BE49-F238E27FC236}">
                <a16:creationId xmlns:a16="http://schemas.microsoft.com/office/drawing/2014/main" id="{BB493C91-0856-7D4A-88D3-43EBD05F3A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963962-AB91-9543-9E58-DDE6A6563F67}" type="slidenum">
              <a:rPr lang="en-US" altLang="en-US" sz="1200"/>
              <a:pPr/>
              <a:t>17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633317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>
            <a:extLst>
              <a:ext uri="{FF2B5EF4-FFF2-40B4-BE49-F238E27FC236}">
                <a16:creationId xmlns:a16="http://schemas.microsoft.com/office/drawing/2014/main" id="{B6170832-B9BA-1F4B-A822-96CFAFF8FC4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7827" name="Notes Placeholder 2">
            <a:extLst>
              <a:ext uri="{FF2B5EF4-FFF2-40B4-BE49-F238E27FC236}">
                <a16:creationId xmlns:a16="http://schemas.microsoft.com/office/drawing/2014/main" id="{CE3A5F4A-2CC1-2C48-880A-286D604E8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7828" name="Header Placeholder 3">
            <a:extLst>
              <a:ext uri="{FF2B5EF4-FFF2-40B4-BE49-F238E27FC236}">
                <a16:creationId xmlns:a16="http://schemas.microsoft.com/office/drawing/2014/main" id="{7B35AFAE-6DE1-B14B-A71C-0AE3627B55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7829" name="Date Placeholder 4">
            <a:extLst>
              <a:ext uri="{FF2B5EF4-FFF2-40B4-BE49-F238E27FC236}">
                <a16:creationId xmlns:a16="http://schemas.microsoft.com/office/drawing/2014/main" id="{925C55FE-E8B7-624F-A7D4-52ACE109619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19CC8A0-88DD-234D-83FE-0E5255C33BA7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7830" name="Footer Placeholder 5">
            <a:extLst>
              <a:ext uri="{FF2B5EF4-FFF2-40B4-BE49-F238E27FC236}">
                <a16:creationId xmlns:a16="http://schemas.microsoft.com/office/drawing/2014/main" id="{4EE9CA3E-8226-744E-82F0-0E1C12136C7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7831" name="Slide Number Placeholder 6">
            <a:extLst>
              <a:ext uri="{FF2B5EF4-FFF2-40B4-BE49-F238E27FC236}">
                <a16:creationId xmlns:a16="http://schemas.microsoft.com/office/drawing/2014/main" id="{984C3527-DDDD-864D-A704-3E63777897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DE5D7BF-FE58-C640-BE10-27AC196467DF}" type="slidenum">
              <a:rPr lang="en-US" altLang="en-US" sz="1200"/>
              <a:pPr/>
              <a:t>18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8623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>
            <a:extLst>
              <a:ext uri="{FF2B5EF4-FFF2-40B4-BE49-F238E27FC236}">
                <a16:creationId xmlns:a16="http://schemas.microsoft.com/office/drawing/2014/main" id="{4DCE3D91-2919-384A-86B0-29014CE7A3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8851" name="Notes Placeholder 2">
            <a:extLst>
              <a:ext uri="{FF2B5EF4-FFF2-40B4-BE49-F238E27FC236}">
                <a16:creationId xmlns:a16="http://schemas.microsoft.com/office/drawing/2014/main" id="{5864823C-5D32-EF47-A797-1886325E5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8852" name="Header Placeholder 3">
            <a:extLst>
              <a:ext uri="{FF2B5EF4-FFF2-40B4-BE49-F238E27FC236}">
                <a16:creationId xmlns:a16="http://schemas.microsoft.com/office/drawing/2014/main" id="{28CFEEC3-F297-7044-B862-A60C91B9A8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8853" name="Date Placeholder 4">
            <a:extLst>
              <a:ext uri="{FF2B5EF4-FFF2-40B4-BE49-F238E27FC236}">
                <a16:creationId xmlns:a16="http://schemas.microsoft.com/office/drawing/2014/main" id="{E3D96F88-DC99-1B4C-A5A7-FB90C3DBC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153733A-6818-8849-831B-F9FA9C1327BC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8854" name="Footer Placeholder 5">
            <a:extLst>
              <a:ext uri="{FF2B5EF4-FFF2-40B4-BE49-F238E27FC236}">
                <a16:creationId xmlns:a16="http://schemas.microsoft.com/office/drawing/2014/main" id="{B86CDE03-9877-CF41-BD3D-186BB32E36C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8855" name="Slide Number Placeholder 6">
            <a:extLst>
              <a:ext uri="{FF2B5EF4-FFF2-40B4-BE49-F238E27FC236}">
                <a16:creationId xmlns:a16="http://schemas.microsoft.com/office/drawing/2014/main" id="{1AE7B6BA-D46B-224B-9A2A-EBA8F3AF20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2B00733-2CD4-B040-8027-A228586F4857}" type="slidenum">
              <a:rPr lang="en-US" altLang="en-US" sz="1200"/>
              <a:pPr/>
              <a:t>19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97055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F11A8BF-314C-584D-A93F-2821AAB6DF1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FBAE2DF8-9AED-DB4C-A092-6C3C94B9B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Header Placeholder 3">
            <a:extLst>
              <a:ext uri="{FF2B5EF4-FFF2-40B4-BE49-F238E27FC236}">
                <a16:creationId xmlns:a16="http://schemas.microsoft.com/office/drawing/2014/main" id="{DA3503B5-2480-BC4E-8DA3-F6BEA204A8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79877" name="Date Placeholder 4">
            <a:extLst>
              <a:ext uri="{FF2B5EF4-FFF2-40B4-BE49-F238E27FC236}">
                <a16:creationId xmlns:a16="http://schemas.microsoft.com/office/drawing/2014/main" id="{159E6844-B632-2A4D-8178-459F6BD321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961CA1D-BBC7-924A-8EDF-ABAB4A520344}" type="datetime1">
              <a:rPr lang="en-US" altLang="en-US" sz="1200" smtClean="0"/>
              <a:pPr/>
              <a:t>11/30/18</a:t>
            </a:fld>
            <a:endParaRPr lang="en-US" altLang="en-US" sz="1200"/>
          </a:p>
        </p:txBody>
      </p:sp>
      <p:sp>
        <p:nvSpPr>
          <p:cNvPr id="79878" name="Footer Placeholder 5">
            <a:extLst>
              <a:ext uri="{FF2B5EF4-FFF2-40B4-BE49-F238E27FC236}">
                <a16:creationId xmlns:a16="http://schemas.microsoft.com/office/drawing/2014/main" id="{3FC67CC1-FB27-F84D-8AE5-34132ED1C10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79879" name="Slide Number Placeholder 6">
            <a:extLst>
              <a:ext uri="{FF2B5EF4-FFF2-40B4-BE49-F238E27FC236}">
                <a16:creationId xmlns:a16="http://schemas.microsoft.com/office/drawing/2014/main" id="{2BEEDF3E-0E90-044A-B4A2-C4065D527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AB395D5-3B27-B54F-85F8-2C1F1BFBDBEA}" type="slidenum">
              <a:rPr lang="en-US" altLang="en-US" sz="1200"/>
              <a:pPr/>
              <a:t>20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69745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>
            <a:extLst>
              <a:ext uri="{FF2B5EF4-FFF2-40B4-BE49-F238E27FC236}">
                <a16:creationId xmlns:a16="http://schemas.microsoft.com/office/drawing/2014/main" id="{40A6F980-755E-D944-95CA-FAD6F140B69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0771" name="Notes Placeholder 2">
            <a:extLst>
              <a:ext uri="{FF2B5EF4-FFF2-40B4-BE49-F238E27FC236}">
                <a16:creationId xmlns:a16="http://schemas.microsoft.com/office/drawing/2014/main" id="{74A831AD-63D0-0F47-8132-5ED4B0C7F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0772" name="Header Placeholder 3">
            <a:extLst>
              <a:ext uri="{FF2B5EF4-FFF2-40B4-BE49-F238E27FC236}">
                <a16:creationId xmlns:a16="http://schemas.microsoft.com/office/drawing/2014/main" id="{8940BE27-E3F1-3642-8CD7-16B1CD4E0FF1}"/>
              </a:ext>
            </a:extLst>
          </p:cNvPr>
          <p:cNvSpPr txBox="1">
            <a:spLocks noGrp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LogTM: Log-based Transactional Memory</a:t>
            </a:r>
          </a:p>
        </p:txBody>
      </p:sp>
      <p:sp>
        <p:nvSpPr>
          <p:cNvPr id="160773" name="Date Placeholder 4">
            <a:extLst>
              <a:ext uri="{FF2B5EF4-FFF2-40B4-BE49-F238E27FC236}">
                <a16:creationId xmlns:a16="http://schemas.microsoft.com/office/drawing/2014/main" id="{EAB4BC18-0CFB-A346-B6FF-5EB6FD58905E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3C3313C8-85F9-E945-B21C-4435385B498D}" type="datetime1">
              <a:rPr lang="en-US" altLang="en-US" sz="1200"/>
              <a:pPr algn="r"/>
              <a:t>11/30/18</a:t>
            </a:fld>
            <a:endParaRPr lang="en-US" altLang="en-US" sz="1200"/>
          </a:p>
        </p:txBody>
      </p:sp>
      <p:sp>
        <p:nvSpPr>
          <p:cNvPr id="160774" name="Footer Placeholder 5">
            <a:extLst>
              <a:ext uri="{FF2B5EF4-FFF2-40B4-BE49-F238E27FC236}">
                <a16:creationId xmlns:a16="http://schemas.microsoft.com/office/drawing/2014/main" id="{9F1B2EA3-E24E-0A4C-9330-3D8477949604}"/>
              </a:ext>
            </a:extLst>
          </p:cNvPr>
          <p:cNvSpPr txBox="1">
            <a:spLocks noGrp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/>
              <a:t>UW-Madison Architecture Seminar</a:t>
            </a:r>
          </a:p>
        </p:txBody>
      </p:sp>
      <p:sp>
        <p:nvSpPr>
          <p:cNvPr id="160775" name="Slide Number Placeholder 6">
            <a:extLst>
              <a:ext uri="{FF2B5EF4-FFF2-40B4-BE49-F238E27FC236}">
                <a16:creationId xmlns:a16="http://schemas.microsoft.com/office/drawing/2014/main" id="{8597222D-6435-044D-BF8D-C9447F3E65E8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B41009E3-C34D-9F4B-AD7E-ED996E4DEC67}" type="slidenum">
              <a:rPr lang="en-US" altLang="en-US" sz="1200"/>
              <a:pPr algn="r"/>
              <a:t>21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727540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E345E-C0B2-144E-821D-478353FD7B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23" t="21298" r="4245" b="2359"/>
          <a:stretch/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40949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80BE67C-B00B-7444-99B6-10A3997029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4" name="Text Placeholder 28">
            <a:extLst>
              <a:ext uri="{FF2B5EF4-FFF2-40B4-BE49-F238E27FC236}">
                <a16:creationId xmlns:a16="http://schemas.microsoft.com/office/drawing/2014/main" id="{DA5A4F74-4958-4545-B82E-29D4C23229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A5D5E721-5F59-A94F-B53F-883A13E790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42EC3731-9F30-0D4B-A054-E13DBA0EED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1499DC14-57F4-EA4C-ABBC-0ECD735C40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0A94567B-B8A8-AB41-BF7F-41919C86BD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FB1B6A23-F160-864F-BEE3-895A3B305E8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313727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C4E377C-10E8-4245-959B-762A975F9D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364D15F2-5A91-AA44-AAA6-91EE3FB7E4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8EF731B4-37FF-3343-83BD-5885B61D53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70E4E49-42EA-4646-806F-4543D65EF5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C99A7BD-35E3-6C48-9932-949A94C6AB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8" name="Picture 16">
            <a:extLst>
              <a:ext uri="{FF2B5EF4-FFF2-40B4-BE49-F238E27FC236}">
                <a16:creationId xmlns:a16="http://schemas.microsoft.com/office/drawing/2014/main" id="{07331875-D936-B748-9004-0EDA896B17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2DC9CDE3-D856-E64D-B361-3FD87112B87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28799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2548AC-BB94-2E4E-AE54-6CAE711F3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96F3AB0A-577B-D141-9C00-796E5FA5A3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B7DEF1CE-172C-8D47-B382-9BFB10A2EE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49AC842-3F8D-254D-90B4-AF304AFFF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F9C109C-BF81-F249-8D1F-C2696B6FE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4913759B-8ABA-8F41-8F02-AABD53CFD1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2B1860C6-CFE7-234E-9AC0-85B5BAED9D1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726041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6250"/>
            <a:ext cx="11233150" cy="654760"/>
          </a:xfrm>
        </p:spPr>
        <p:txBody>
          <a:bodyPr anchor="t"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/>
          </p:cNvPr>
          <p:cNvSpPr>
            <a:spLocks noGrp="1"/>
          </p:cNvSpPr>
          <p:nvPr>
            <p:ph idx="1" hasCustomPrompt="1"/>
          </p:nvPr>
        </p:nvSpPr>
        <p:spPr>
          <a:xfrm>
            <a:off x="479425" y="1171111"/>
            <a:ext cx="11233150" cy="408622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 marL="672783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3250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554490"/>
            <a:ext cx="11233150" cy="40871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50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20481"/>
            <a:ext cx="0" cy="45152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5920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31">
            <a:extLst/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20481"/>
            <a:ext cx="53456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/>
          </p:cNvPr>
          <p:cNvSpPr>
            <a:spLocks noGrp="1"/>
          </p:cNvSpPr>
          <p:nvPr>
            <p:ph sz="quarter" idx="19"/>
          </p:nvPr>
        </p:nvSpPr>
        <p:spPr>
          <a:xfrm>
            <a:off x="477587" y="2202443"/>
            <a:ext cx="5347480" cy="3933245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31">
            <a:extLst/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41534" y="1620481"/>
            <a:ext cx="53710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>
            <a:extLst/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9947" y="2202442"/>
            <a:ext cx="5372628" cy="393324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2621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795D2F-D322-4144-8DA8-55D6A29427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148138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4D2EAD-40A5-4C0B-900F-916EB19FF748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8051800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 userDrawn="1">
            <p:ph idx="1"/>
          </p:nvPr>
        </p:nvSpPr>
        <p:spPr>
          <a:xfrm>
            <a:off x="479425" y="2373786"/>
            <a:ext cx="3392553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>
            <a:extLst/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">
            <a:extLst/>
          </p:cNvPr>
          <p:cNvSpPr>
            <a:spLocks noGrp="1"/>
          </p:cNvSpPr>
          <p:nvPr userDrawn="1">
            <p:ph idx="17"/>
          </p:nvPr>
        </p:nvSpPr>
        <p:spPr>
          <a:xfrm>
            <a:off x="441635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>
            <a:extLst/>
          </p:cNvPr>
          <p:cNvSpPr>
            <a:spLocks noGrp="1"/>
          </p:cNvSpPr>
          <p:nvPr userDrawn="1">
            <p:ph idx="18"/>
          </p:nvPr>
        </p:nvSpPr>
        <p:spPr>
          <a:xfrm>
            <a:off x="8300113" y="2373786"/>
            <a:ext cx="3412462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>
            <a:extLst/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419997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1">
            <a:extLst/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00077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8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8299119" y="2372564"/>
            <a:ext cx="3413455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6" name="Group 6">
            <a:extLst>
              <a:ext uri="{FF2B5EF4-FFF2-40B4-BE49-F238E27FC236}">
                <a16:creationId xmlns:a16="http://schemas.microsoft.com/office/drawing/2014/main" id="{CCE81F77-7204-0241-970A-63C43B1D7B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11050"/>
            <a:ext cx="3903662" cy="4448438"/>
            <a:chOff x="3706307" y="1883391"/>
            <a:chExt cx="3803176" cy="4472959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66E339-1F3B-8E41-B64F-AA6A42EDF7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22B3030-62BD-3440-A850-5C6E7CCDD5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Placeholder 131">
            <a:extLst>
              <a:ext uri="{FF2B5EF4-FFF2-40B4-BE49-F238E27FC236}">
                <a16:creationId xmlns:a16="http://schemas.microsoft.com/office/drawing/2014/main" id="{B54BFFD1-D378-D841-B5DD-88788B48D0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131">
            <a:extLst>
              <a:ext uri="{FF2B5EF4-FFF2-40B4-BE49-F238E27FC236}">
                <a16:creationId xmlns:a16="http://schemas.microsoft.com/office/drawing/2014/main" id="{E3125198-F65A-8049-9D3E-A6AF258DAE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6192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ext Placeholder 131">
            <a:extLst>
              <a:ext uri="{FF2B5EF4-FFF2-40B4-BE49-F238E27FC236}">
                <a16:creationId xmlns:a16="http://schemas.microsoft.com/office/drawing/2014/main" id="{7C8008EA-19DB-814F-9284-A055A2AB89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DD4BA2E6-FACA-5C45-B75F-9327959A67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415863" y="2372564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5AB0A5A2-CEF5-6E44-BACF-2C0296FE306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9425" y="2372564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371875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55004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631112"/>
            <a:ext cx="2619375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96540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991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629287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/>
          </p:cNvPr>
          <p:cNvSpPr>
            <a:spLocks noGrp="1"/>
          </p:cNvSpPr>
          <p:nvPr>
            <p:ph sz="quarter" idx="15"/>
          </p:nvPr>
        </p:nvSpPr>
        <p:spPr>
          <a:xfrm>
            <a:off x="9037637" y="1629597"/>
            <a:ext cx="2674937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479425" y="1629287"/>
            <a:ext cx="83486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49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BDB4B4-FCA0-E042-A960-9090E3A6B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8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43" b="1156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581727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>
            <a:extLst/>
          </p:cNvPr>
          <p:cNvSpPr>
            <a:spLocks noGrp="1"/>
          </p:cNvSpPr>
          <p:nvPr>
            <p:ph type="pic" sz="quarter" idx="17"/>
          </p:nvPr>
        </p:nvSpPr>
        <p:spPr>
          <a:xfrm>
            <a:off x="3354388" y="1618445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" name="Picture Placeholder 5">
            <a:extLst/>
          </p:cNvPr>
          <p:cNvSpPr>
            <a:spLocks noGrp="1"/>
          </p:cNvSpPr>
          <p:nvPr>
            <p:ph type="pic" sz="quarter" idx="18"/>
          </p:nvPr>
        </p:nvSpPr>
        <p:spPr>
          <a:xfrm>
            <a:off x="3354388" y="3755872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5" name="Picture Placeholder 5">
            <a:extLst/>
          </p:cNvPr>
          <p:cNvSpPr>
            <a:spLocks noGrp="1"/>
          </p:cNvSpPr>
          <p:nvPr>
            <p:ph type="pic" sz="quarter" idx="19"/>
          </p:nvPr>
        </p:nvSpPr>
        <p:spPr>
          <a:xfrm>
            <a:off x="9066213" y="1618445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6" name="Picture Placeholder 5">
            <a:extLst/>
          </p:cNvPr>
          <p:cNvSpPr>
            <a:spLocks noGrp="1"/>
          </p:cNvSpPr>
          <p:nvPr>
            <p:ph type="pic" sz="quarter" idx="20"/>
          </p:nvPr>
        </p:nvSpPr>
        <p:spPr>
          <a:xfrm>
            <a:off x="9066213" y="3755872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7">
            <a:extLst/>
          </p:cNvPr>
          <p:cNvSpPr>
            <a:spLocks noGrp="1"/>
          </p:cNvSpPr>
          <p:nvPr>
            <p:ph type="body" sz="quarter" idx="21"/>
          </p:nvPr>
        </p:nvSpPr>
        <p:spPr>
          <a:xfrm>
            <a:off x="479425" y="1618445"/>
            <a:ext cx="26193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7">
            <a:extLst/>
          </p:cNvPr>
          <p:cNvSpPr>
            <a:spLocks noGrp="1"/>
          </p:cNvSpPr>
          <p:nvPr>
            <p:ph type="body" sz="quarter" idx="22"/>
          </p:nvPr>
        </p:nvSpPr>
        <p:spPr>
          <a:xfrm>
            <a:off x="6220216" y="1618445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44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629080"/>
            <a:ext cx="5481108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>
            <a:extLst/>
          </p:cNvPr>
          <p:cNvSpPr>
            <a:spLocks noGrp="1"/>
          </p:cNvSpPr>
          <p:nvPr>
            <p:ph type="pic" sz="quarter" idx="17"/>
          </p:nvPr>
        </p:nvSpPr>
        <p:spPr>
          <a:xfrm>
            <a:off x="6250924" y="162908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42164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 3">
            <a:extLst/>
          </p:cNvPr>
          <p:cNvSpPr>
            <a:spLocks noGrp="1"/>
          </p:cNvSpPr>
          <p:nvPr>
            <p:ph type="tbl" sz="quarter" idx="13"/>
          </p:nvPr>
        </p:nvSpPr>
        <p:spPr>
          <a:xfrm>
            <a:off x="479425" y="1259574"/>
            <a:ext cx="11233150" cy="475845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5123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880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665C31-5022-CB46-9BF3-40857C6D3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D1C4A0-3EC9-9B47-94FD-E34E2C4FC2D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1028343"/>
            <a:ext cx="4655186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Danke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谢谢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ありがとう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Kiitos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감사합니다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धन्यवाद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ar-AE" altLang="en-US" sz="3000" dirty="0">
                <a:solidFill>
                  <a:schemeClr val="bg1"/>
                </a:solidFill>
              </a:rPr>
              <a:t> تشکر </a:t>
            </a:r>
            <a:endParaRPr lang="en-US" altLang="en-US" sz="3000" dirty="0">
              <a:solidFill>
                <a:schemeClr val="bg1"/>
              </a:solidFill>
            </a:endParaRPr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63C45D27-5718-5E4E-A3E4-6B2E5A1E4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F0B8120E-2A86-304C-807A-A4EF33DC694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3116273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665C31-5022-CB46-9BF3-40857C6D3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D1C4A0-3EC9-9B47-94FD-E34E2C4FC2D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1028343"/>
            <a:ext cx="4655186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Danke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谢谢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ありがとう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Kiitos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감사합니다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धन्यवाद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ar-AE" altLang="en-US" sz="3000" dirty="0">
                <a:solidFill>
                  <a:schemeClr val="bg1"/>
                </a:solidFill>
              </a:rPr>
              <a:t> تشکر </a:t>
            </a:r>
            <a:endParaRPr lang="en-US" altLang="en-US" sz="3000" dirty="0">
              <a:solidFill>
                <a:schemeClr val="bg1"/>
              </a:solidFill>
            </a:endParaRPr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63C45D27-5718-5E4E-A3E4-6B2E5A1E4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20">
            <a:extLst>
              <a:ext uri="{FF2B5EF4-FFF2-40B4-BE49-F238E27FC236}">
                <a16:creationId xmlns:a16="http://schemas.microsoft.com/office/drawing/2014/main" id="{80E931A6-339D-464D-9104-DD510C21286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37694466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83333C0-34BE-704E-807B-860FBC235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/>
          </p:cNvPr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DAF95499-8272-DF43-8B3C-788EA26EBD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778E5943-C0F3-3440-9E1D-13B03CF59D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6807161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83333C0-34BE-704E-807B-860FBC235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/>
          </p:cNvPr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DAF95499-8272-DF43-8B3C-788EA26EBD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7E449758-B8F5-C949-8D41-6BCBEFBD0B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225050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628" y="358343"/>
            <a:ext cx="10135735" cy="558487"/>
          </a:xfrm>
        </p:spPr>
        <p:txBody>
          <a:bodyPr/>
          <a:lstStyle>
            <a:lvl1pPr>
              <a:defRPr spc="0"/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17796" y="1435101"/>
            <a:ext cx="10131702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defRPr sz="2400" spc="0"/>
            </a:lvl1pPr>
            <a:lvl2pPr marL="479876" indent="-239937">
              <a:lnSpc>
                <a:spcPct val="100000"/>
              </a:lnSpc>
              <a:defRPr sz="2000" spc="0"/>
            </a:lvl2pPr>
            <a:lvl3pPr marL="719813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 spc="0"/>
            </a:lvl3pPr>
            <a:lvl4pPr>
              <a:defRPr sz="2000"/>
            </a:lvl4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/>
              <a:t>Fourth level</a:t>
            </a:r>
          </a:p>
          <a:p>
            <a:pPr lvl="2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5751702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794A56E7-2C47-464F-BC03-A5C9235E82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AD35DC-CBBA-6540-B63D-508CEF32AE53}" type="slidenum">
              <a:rPr lang="en-US" altLang="en-US"/>
              <a:pPr/>
              <a:t>‹#›</a:t>
            </a:fld>
            <a:r>
              <a:rPr lang="en-US" altLang="en-US" sz="1400"/>
              <a:t> </a:t>
            </a: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A78341F-0914-E648-8ACA-5B77A59332D6}"/>
              </a:ext>
            </a:extLst>
          </p:cNvPr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3487BE-B567-D941-9AEF-5F38380AF491}" type="datetime1">
              <a:rPr lang="en-US"/>
              <a:pPr>
                <a:defRPr/>
              </a:pPr>
              <a:t>11/30/18</a:t>
            </a:fld>
            <a:endParaRPr lang="en-US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73CC186-CC5C-FD46-8CD2-E59DB99128D4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Wisconsin Multifacet Project</a:t>
            </a:r>
          </a:p>
        </p:txBody>
      </p:sp>
    </p:spTree>
    <p:extLst>
      <p:ext uri="{BB962C8B-B14F-4D97-AF65-F5344CB8AC3E}">
        <p14:creationId xmlns:p14="http://schemas.microsoft.com/office/powerpoint/2010/main" val="181524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3A3907-DBF3-5343-B91B-35A57D8310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69" t="14507" b="64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D2F924C-135F-554D-93F0-AB47D68FAEB2}"/>
              </a:ext>
            </a:extLst>
          </p:cNvPr>
          <p:cNvSpPr/>
          <p:nvPr userDrawn="1"/>
        </p:nvSpPr>
        <p:spPr>
          <a:xfrm rot="16200000">
            <a:off x="6025093" y="691093"/>
            <a:ext cx="6862654" cy="5471160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5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114023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F96BED4C-055A-F149-8168-AC55A63E343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4BB58D-F137-5348-9E7B-1BE678A0A23B}" type="slidenum">
              <a:rPr lang="en-US" altLang="en-US"/>
              <a:pPr/>
              <a:t>‹#›</a:t>
            </a:fld>
            <a:r>
              <a:rPr lang="en-US" altLang="en-US" sz="1400"/>
              <a:t> </a:t>
            </a:r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1E195B37-3DE9-5445-B9CF-6D95737CDF8E}"/>
              </a:ext>
            </a:extLst>
          </p:cNvPr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32E191-A504-B74A-8B0B-DFBD941DC01B}" type="datetime1">
              <a:rPr lang="en-US"/>
              <a:pPr>
                <a:defRPr/>
              </a:pPr>
              <a:t>11/30/18</a:t>
            </a:fld>
            <a:endParaRPr lang="en-US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AD6A9407-9536-4944-BA35-67FC542C7F40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Wisconsin Multifacet Project</a:t>
            </a:r>
          </a:p>
        </p:txBody>
      </p:sp>
    </p:spTree>
    <p:extLst>
      <p:ext uri="{BB962C8B-B14F-4D97-AF65-F5344CB8AC3E}">
        <p14:creationId xmlns:p14="http://schemas.microsoft.com/office/powerpoint/2010/main" val="35865824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43001"/>
            <a:ext cx="5588000" cy="52562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143001"/>
            <a:ext cx="5588000" cy="52562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3F87AD-1B09-4106-B498-C90F07B9EFAF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idx="3"/>
          </p:nvPr>
        </p:nvSpPr>
        <p:spPr>
          <a:xfrm>
            <a:off x="517887" y="23522"/>
            <a:ext cx="6908800" cy="417871"/>
          </a:xfrm>
          <a:prstGeom prst="rect">
            <a:avLst/>
          </a:prstGeom>
        </p:spPr>
        <p:txBody>
          <a:bodyPr anchor="ctr"/>
          <a:lstStyle>
            <a:lvl1pPr algn="l">
              <a:defRPr sz="1200">
                <a:solidFill>
                  <a:schemeClr val="tx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defRPr>
            </a:lvl1pPr>
          </a:lstStyle>
          <a:p>
            <a:r>
              <a:rPr lang="fi-FI" altLang="en-US"/>
              <a:t>(c) Derek Chiou &amp; Mattan Erez &amp; Dam Sunwoo</a:t>
            </a: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8534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D95416-8B48-B74A-8CC3-5494CCB060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1000"/>
          </a:blip>
          <a:srcRect b="1562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8002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0C1A8E-651C-F144-B408-3DAE5F56BE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10" t="19300" r="2210"/>
          <a:stretch/>
        </p:blipFill>
        <p:spPr>
          <a:xfrm>
            <a:off x="0" y="-4656"/>
            <a:ext cx="12192000" cy="68626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4735" y="460734"/>
            <a:ext cx="6862654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7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596688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A827D4-DAD6-A14B-B977-75B840581C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405" b="91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4735" y="460734"/>
            <a:ext cx="6862654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5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304096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F56BAD-390B-1E42-966F-903A26340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084" b="3501"/>
          <a:stretch/>
        </p:blipFill>
        <p:spPr>
          <a:xfrm>
            <a:off x="-2417" y="-4655"/>
            <a:ext cx="12194417" cy="68626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4754732" y="-579271"/>
            <a:ext cx="6862654" cy="8011886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7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5815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AB8576-5C78-C743-9CEC-5B21D439D8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8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82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172924" y="-161079"/>
            <a:ext cx="6862654" cy="7175502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4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81753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CF5603F-EAC1-654C-B84B-7FC1F8B4C1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528"/>
            <a:ext cx="12192000" cy="68605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B0FD2ED-33BC-584E-B579-C6E68F0AA8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>
            <a:extLst/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22" name="Text Placeholder 28">
            <a:extLst/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/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3" name="TextBox 20">
            <a:extLst>
              <a:ext uri="{FF2B5EF4-FFF2-40B4-BE49-F238E27FC236}">
                <a16:creationId xmlns:a16="http://schemas.microsoft.com/office/drawing/2014/main" id="{17302AD2-73EA-0243-A5A4-0BC9EEDA91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06183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>
            <a:off x="492125" y="6410643"/>
            <a:ext cx="312738" cy="13811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fld id="{2682C2D1-8EA8-E748-B66F-74D4D53CF8F8}" type="slidenum">
              <a:rPr lang="en-US" altLang="en-US" sz="1000" smtClean="0">
                <a:solidFill>
                  <a:srgbClr val="7F7F7F"/>
                </a:solidFill>
              </a:rPr>
              <a:pPr eaLnBrk="1" hangingPunct="1">
                <a:lnSpc>
                  <a:spcPct val="90000"/>
                </a:lnSpc>
                <a:spcAft>
                  <a:spcPts val="600"/>
                </a:spcAft>
                <a:buFont typeface="Arial" charset="0"/>
                <a:buNone/>
                <a:defRPr/>
              </a:pPr>
              <a:t>‹#›</a:t>
            </a:fld>
            <a:endParaRPr lang="en-US" altLang="en-US" sz="1000" dirty="0">
              <a:solidFill>
                <a:srgbClr val="7F7F7F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5" y="1133061"/>
            <a:ext cx="11243088" cy="46009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8" name="TextBox 20"/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rgbClr val="7F7F7F"/>
                </a:solidFill>
              </a:rPr>
              <a:t>© 2018 Arm Limited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012347-3565-314A-935A-F06376FE34D5}"/>
              </a:ext>
            </a:extLst>
          </p:cNvPr>
          <p:cNvPicPr>
            <a:picLocks noChangeAspect="1"/>
          </p:cNvPicPr>
          <p:nvPr userDrawn="1"/>
        </p:nvPicPr>
        <p:blipFill>
          <a:blip r:embed="rId33"/>
          <a:stretch>
            <a:fillRect/>
          </a:stretch>
        </p:blipFill>
        <p:spPr>
          <a:xfrm>
            <a:off x="10938720" y="6378893"/>
            <a:ext cx="774267" cy="23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9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4" r:id="rId1"/>
    <p:sldLayoutId id="2147485515" r:id="rId2"/>
    <p:sldLayoutId id="2147485516" r:id="rId3"/>
    <p:sldLayoutId id="2147485517" r:id="rId4"/>
    <p:sldLayoutId id="2147485520" r:id="rId5"/>
    <p:sldLayoutId id="2147485521" r:id="rId6"/>
    <p:sldLayoutId id="2147485524" r:id="rId7"/>
    <p:sldLayoutId id="2147485522" r:id="rId8"/>
    <p:sldLayoutId id="2147485507" r:id="rId9"/>
    <p:sldLayoutId id="2147485510" r:id="rId10"/>
    <p:sldLayoutId id="2147485436" r:id="rId11"/>
    <p:sldLayoutId id="2147485438" r:id="rId12"/>
    <p:sldLayoutId id="2147485440" r:id="rId13"/>
    <p:sldLayoutId id="2147485441" r:id="rId14"/>
    <p:sldLayoutId id="2147485442" r:id="rId15"/>
    <p:sldLayoutId id="2147485443" r:id="rId16"/>
    <p:sldLayoutId id="2147485444" r:id="rId17"/>
    <p:sldLayoutId id="2147485445" r:id="rId18"/>
    <p:sldLayoutId id="2147485446" r:id="rId19"/>
    <p:sldLayoutId id="2147485447" r:id="rId20"/>
    <p:sldLayoutId id="2147485448" r:id="rId21"/>
    <p:sldLayoutId id="2147485449" r:id="rId22"/>
    <p:sldLayoutId id="2147485450" r:id="rId23"/>
    <p:sldLayoutId id="2147485452" r:id="rId24"/>
    <p:sldLayoutId id="2147485512" r:id="rId25"/>
    <p:sldLayoutId id="2147485453" r:id="rId26"/>
    <p:sldLayoutId id="2147485513" r:id="rId27"/>
    <p:sldLayoutId id="2147485525" r:id="rId28"/>
    <p:sldLayoutId id="2147485526" r:id="rId29"/>
    <p:sldLayoutId id="2147485527" r:id="rId30"/>
    <p:sldLayoutId id="2147485528" r:id="rId31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0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sz="2000"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orient="horz" pos="300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pos="7378" userDrawn="1">
          <p15:clr>
            <a:srgbClr val="F26B43"/>
          </p15:clr>
        </p15:guide>
        <p15:guide id="7" pos="302" userDrawn="1">
          <p15:clr>
            <a:srgbClr val="F26B43"/>
          </p15:clr>
        </p15:guide>
        <p15:guide id="8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utdirect.utexas.edu/ctl/ecis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6676EA-8C29-CB4C-86B8-8775250C73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Dam Sunwoo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C72B8-B68F-1542-8307-C88996ABEA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Arm Research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AAA5DB-FA28-AE4B-AF97-B72BA706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24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029B25-5889-8E4C-896D-A6BBD3D773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EE382N.1 Fall 2018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188E814-A22F-6D49-A562-7BDF95FB8F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Heterogeneous Multi-Processing</a:t>
            </a:r>
          </a:p>
          <a:p>
            <a:r>
              <a:rPr lang="en-US" dirty="0"/>
              <a:t>Security (Side-Channel Attacks)</a:t>
            </a:r>
          </a:p>
        </p:txBody>
      </p:sp>
    </p:spTree>
    <p:extLst>
      <p:ext uri="{BB962C8B-B14F-4D97-AF65-F5344CB8AC3E}">
        <p14:creationId xmlns:p14="http://schemas.microsoft.com/office/powerpoint/2010/main" val="2629122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C7906-D803-BC4F-9347-79AABBF2C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Heterogeneous Multi-Processing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5E41C-C68B-864D-A974-367529280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Aka Asymmetric Multi-Processing</a:t>
            </a:r>
          </a:p>
          <a:p>
            <a:r>
              <a:rPr lang="en-US" dirty="0"/>
              <a:t>Arm </a:t>
            </a:r>
            <a:r>
              <a:rPr lang="en-US" dirty="0" err="1"/>
              <a:t>big.LITTLE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Many mobile SoCs employ this technology</a:t>
            </a:r>
          </a:p>
          <a:p>
            <a:pPr lvl="1"/>
            <a:r>
              <a:rPr lang="en-US" dirty="0"/>
              <a:t>Samsung </a:t>
            </a:r>
            <a:r>
              <a:rPr lang="en-US" dirty="0" err="1"/>
              <a:t>Exynos</a:t>
            </a:r>
            <a:endParaRPr lang="en-US" dirty="0"/>
          </a:p>
          <a:p>
            <a:pPr lvl="1"/>
            <a:r>
              <a:rPr lang="en-US" dirty="0"/>
              <a:t>Qualcomm Snapdragon</a:t>
            </a:r>
          </a:p>
          <a:p>
            <a:pPr lvl="1"/>
            <a:r>
              <a:rPr lang="en-US" dirty="0"/>
              <a:t>Apple A series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DC5C8E-CDDF-494D-B2C9-1B85927F2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674" y="1090797"/>
            <a:ext cx="6059672" cy="1783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0F1563-3633-9E4B-AC72-7E0CC93851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29745" r="10761" b="27878"/>
          <a:stretch/>
        </p:blipFill>
        <p:spPr>
          <a:xfrm>
            <a:off x="8076313" y="3489520"/>
            <a:ext cx="3973033" cy="21973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75617E-242F-3749-B295-EF57A126E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117" y="3933729"/>
            <a:ext cx="2657844" cy="264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80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7DBDB-42AC-4142-B4E8-D8FDF0EB2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</a:t>
            </a:r>
            <a:r>
              <a:rPr lang="en-US" dirty="0" err="1"/>
              <a:t>big.LITTLE</a:t>
            </a:r>
            <a:r>
              <a:rPr lang="en-US" dirty="0"/>
              <a:t> and DVFS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DFF2A-2BFE-5146-ACB1-232A225EB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LITTLE cores can be more efficient at low performance levels than big cores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9037A3-C91A-CD48-A639-FD3DA1797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5990"/>
            <a:ext cx="6586552" cy="3425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5FDCD6-1A69-AD4A-AA04-452F2A562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75" y="2105990"/>
            <a:ext cx="53975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159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62EF40-8C1F-D740-8C4C-A10608A3D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Migration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CAA917-0619-A041-8E06-D2F126DF0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Cortex-A15/Cortex-A7 system is designed to migrate in less than 20,000-cycles, or 20-microSeconds with processors operating at 1GHz.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FF06A3-ECDD-3E43-91C8-F710702CC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6047"/>
            <a:ext cx="6490553" cy="29412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91C58F-1FD3-9746-B492-98519B4D1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978" y="1982972"/>
            <a:ext cx="49149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51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323677B3-87B2-4E40-9F85-639CB0E40C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6E0F551-1FFD-5747-8AA6-6C48CE289FFF}" type="slidenum">
              <a:rPr lang="en-US" altLang="en-US" sz="1200">
                <a:latin typeface="Times New Roman" panose="02020603050405020304" pitchFamily="18" charset="0"/>
              </a:rPr>
              <a:pPr/>
              <a:t>13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5363" name="Date Placeholder 4">
            <a:extLst>
              <a:ext uri="{FF2B5EF4-FFF2-40B4-BE49-F238E27FC236}">
                <a16:creationId xmlns:a16="http://schemas.microsoft.com/office/drawing/2014/main" id="{468BAF7F-C7EB-4042-99BE-FE59DF4F84DF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1FBEA18-1912-8E46-BAF4-7396018524E0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15364" name="Footer Placeholder 5">
            <a:extLst>
              <a:ext uri="{FF2B5EF4-FFF2-40B4-BE49-F238E27FC236}">
                <a16:creationId xmlns:a16="http://schemas.microsoft.com/office/drawing/2014/main" id="{329195AF-5D2C-0C48-B1BD-81E280933E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15365" name="Rectangle 2">
            <a:extLst>
              <a:ext uri="{FF2B5EF4-FFF2-40B4-BE49-F238E27FC236}">
                <a16:creationId xmlns:a16="http://schemas.microsoft.com/office/drawing/2014/main" id="{C8607799-0036-AB47-9816-F2C939E2A7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Many (Symmetric) Cores per Chip?</a:t>
            </a:r>
          </a:p>
        </p:txBody>
      </p:sp>
      <p:sp>
        <p:nvSpPr>
          <p:cNvPr id="811011" name="Rectangle 3">
            <a:extLst>
              <a:ext uri="{FF2B5EF4-FFF2-40B4-BE49-F238E27FC236}">
                <a16:creationId xmlns:a16="http://schemas.microsoft.com/office/drawing/2014/main" id="{5FD18943-24C8-6345-B0C3-AA6015090E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1"/>
            <a:ext cx="7772400" cy="2392363"/>
          </a:xfrm>
        </p:spPr>
        <p:txBody>
          <a:bodyPr/>
          <a:lstStyle/>
          <a:p>
            <a:r>
              <a:rPr lang="en-US" altLang="en-US">
                <a:solidFill>
                  <a:srgbClr val="FF0000"/>
                </a:solidFill>
              </a:rPr>
              <a:t>Each Chip</a:t>
            </a:r>
            <a:r>
              <a:rPr lang="en-US" altLang="en-US"/>
              <a:t> Bounded to </a:t>
            </a:r>
            <a:r>
              <a:rPr lang="en-US" altLang="en-US">
                <a:solidFill>
                  <a:srgbClr val="FF0000"/>
                </a:solidFill>
              </a:rPr>
              <a:t>N</a:t>
            </a:r>
            <a:r>
              <a:rPr lang="en-US" altLang="en-US"/>
              <a:t> BCEs (for all cores)</a:t>
            </a:r>
          </a:p>
          <a:p>
            <a:r>
              <a:rPr lang="en-US" altLang="en-US">
                <a:solidFill>
                  <a:srgbClr val="FF0000"/>
                </a:solidFill>
              </a:rPr>
              <a:t>Each Core</a:t>
            </a:r>
            <a:r>
              <a:rPr lang="en-US" altLang="en-US"/>
              <a:t> consumes </a:t>
            </a:r>
            <a:r>
              <a:rPr lang="en-US" altLang="en-US">
                <a:solidFill>
                  <a:srgbClr val="FF0000"/>
                </a:solidFill>
              </a:rPr>
              <a:t>R</a:t>
            </a:r>
            <a:r>
              <a:rPr lang="en-US" altLang="en-US"/>
              <a:t> BCEs</a:t>
            </a:r>
          </a:p>
          <a:p>
            <a:r>
              <a:rPr lang="en-US" altLang="en-US"/>
              <a:t>Assume </a:t>
            </a:r>
            <a:r>
              <a:rPr lang="en-US" altLang="en-US">
                <a:solidFill>
                  <a:srgbClr val="FF0000"/>
                </a:solidFill>
              </a:rPr>
              <a:t>Symmetric</a:t>
            </a:r>
            <a:r>
              <a:rPr lang="en-US" altLang="en-US"/>
              <a:t> Multicore = All Cores Identical</a:t>
            </a:r>
          </a:p>
          <a:p>
            <a:r>
              <a:rPr lang="en-US" altLang="en-US"/>
              <a:t>Therefore, </a:t>
            </a:r>
            <a:r>
              <a:rPr lang="en-US" altLang="en-US">
                <a:solidFill>
                  <a:srgbClr val="FF0000"/>
                </a:solidFill>
              </a:rPr>
              <a:t>N/R Cores per Chip </a:t>
            </a:r>
            <a:r>
              <a:rPr lang="en-US" altLang="en-US"/>
              <a:t>—</a:t>
            </a:r>
            <a:r>
              <a:rPr lang="en-US" altLang="en-US">
                <a:solidFill>
                  <a:srgbClr val="FF0000"/>
                </a:solidFill>
              </a:rPr>
              <a:t> </a:t>
            </a:r>
            <a:r>
              <a:rPr lang="en-US" altLang="en-US"/>
              <a:t>(N/R)*R = N</a:t>
            </a:r>
          </a:p>
          <a:p>
            <a:r>
              <a:rPr lang="en-US" altLang="en-US"/>
              <a:t>For an N = 16 BCE Chip:</a:t>
            </a:r>
          </a:p>
          <a:p>
            <a:pPr>
              <a:buFontTx/>
              <a:buNone/>
            </a:pPr>
            <a:endParaRPr lang="en-US" altLang="en-US"/>
          </a:p>
        </p:txBody>
      </p:sp>
      <p:grpSp>
        <p:nvGrpSpPr>
          <p:cNvPr id="2" name="Group 475">
            <a:extLst>
              <a:ext uri="{FF2B5EF4-FFF2-40B4-BE49-F238E27FC236}">
                <a16:creationId xmlns:a16="http://schemas.microsoft.com/office/drawing/2014/main" id="{5F237EC9-8948-1847-A14C-2BF7F10656CC}"/>
              </a:ext>
            </a:extLst>
          </p:cNvPr>
          <p:cNvGrpSpPr>
            <a:grpSpLocks/>
          </p:cNvGrpSpPr>
          <p:nvPr/>
        </p:nvGrpSpPr>
        <p:grpSpPr bwMode="auto">
          <a:xfrm>
            <a:off x="2460625" y="4194175"/>
            <a:ext cx="2260600" cy="1919288"/>
            <a:chOff x="937071" y="4194149"/>
            <a:chExt cx="2259550" cy="1919484"/>
          </a:xfrm>
        </p:grpSpPr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D5E005B0-4F04-224A-A119-CE1ACF270F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071" y="4194149"/>
              <a:ext cx="2259550" cy="1919484"/>
            </a:xfrm>
            <a:prstGeom prst="rect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  <a:effectLst>
              <a:outerShdw dist="38100" dir="2700000" algn="tl" rotWithShape="0">
                <a:srgbClr val="808080">
                  <a:alpha val="39999"/>
                </a:srgbClr>
              </a:outerShdw>
            </a:effec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65" name="Rectangle 7">
              <a:extLst>
                <a:ext uri="{FF2B5EF4-FFF2-40B4-BE49-F238E27FC236}">
                  <a16:creationId xmlns:a16="http://schemas.microsoft.com/office/drawing/2014/main" id="{80FA3612-0FF8-C647-AA60-B963EE121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163" y="42687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66" name="Rectangle 9">
              <a:extLst>
                <a:ext uri="{FF2B5EF4-FFF2-40B4-BE49-F238E27FC236}">
                  <a16:creationId xmlns:a16="http://schemas.microsoft.com/office/drawing/2014/main" id="{8BFDA636-9659-D543-B35C-62221E9C9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563" y="42687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67" name="Rectangle 10">
              <a:extLst>
                <a:ext uri="{FF2B5EF4-FFF2-40B4-BE49-F238E27FC236}">
                  <a16:creationId xmlns:a16="http://schemas.microsoft.com/office/drawing/2014/main" id="{1CEB0B41-57EB-7A4D-B683-914DFFA49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963" y="42687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68" name="Rectangle 11">
              <a:extLst>
                <a:ext uri="{FF2B5EF4-FFF2-40B4-BE49-F238E27FC236}">
                  <a16:creationId xmlns:a16="http://schemas.microsoft.com/office/drawing/2014/main" id="{370EEFFE-6975-AF46-BD8F-998B0E279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363" y="42687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69" name="Rectangle 25">
              <a:extLst>
                <a:ext uri="{FF2B5EF4-FFF2-40B4-BE49-F238E27FC236}">
                  <a16:creationId xmlns:a16="http://schemas.microsoft.com/office/drawing/2014/main" id="{C8E62E01-C6FE-5C48-AAD9-E4C2C8068E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163" y="47259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0" name="Rectangle 26">
              <a:extLst>
                <a:ext uri="{FF2B5EF4-FFF2-40B4-BE49-F238E27FC236}">
                  <a16:creationId xmlns:a16="http://schemas.microsoft.com/office/drawing/2014/main" id="{82C56A38-B5A5-8247-ADF9-2130A092C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563" y="47259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1" name="Rectangle 27">
              <a:extLst>
                <a:ext uri="{FF2B5EF4-FFF2-40B4-BE49-F238E27FC236}">
                  <a16:creationId xmlns:a16="http://schemas.microsoft.com/office/drawing/2014/main" id="{B8A89252-6EBF-D441-BDD6-7507B0D6F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963" y="47259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2" name="Rectangle 28">
              <a:extLst>
                <a:ext uri="{FF2B5EF4-FFF2-40B4-BE49-F238E27FC236}">
                  <a16:creationId xmlns:a16="http://schemas.microsoft.com/office/drawing/2014/main" id="{D77CB5AC-234F-4145-9B40-B3A307E87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363" y="47259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3" name="Rectangle 29">
              <a:extLst>
                <a:ext uri="{FF2B5EF4-FFF2-40B4-BE49-F238E27FC236}">
                  <a16:creationId xmlns:a16="http://schemas.microsoft.com/office/drawing/2014/main" id="{DA48A562-A3C1-2144-8E51-AD4B2DE5A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163" y="51831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4" name="Rectangle 30">
              <a:extLst>
                <a:ext uri="{FF2B5EF4-FFF2-40B4-BE49-F238E27FC236}">
                  <a16:creationId xmlns:a16="http://schemas.microsoft.com/office/drawing/2014/main" id="{452D5F37-16A2-B94C-B90C-1424C9DD7C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563" y="51831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5" name="Rectangle 31">
              <a:extLst>
                <a:ext uri="{FF2B5EF4-FFF2-40B4-BE49-F238E27FC236}">
                  <a16:creationId xmlns:a16="http://schemas.microsoft.com/office/drawing/2014/main" id="{71CF38D6-6AE8-7143-8338-67CFBD4E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963" y="51831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6" name="Rectangle 32">
              <a:extLst>
                <a:ext uri="{FF2B5EF4-FFF2-40B4-BE49-F238E27FC236}">
                  <a16:creationId xmlns:a16="http://schemas.microsoft.com/office/drawing/2014/main" id="{2CCE0E52-D19C-C148-92C2-1F16F638A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363" y="51831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7" name="Rectangle 33">
              <a:extLst>
                <a:ext uri="{FF2B5EF4-FFF2-40B4-BE49-F238E27FC236}">
                  <a16:creationId xmlns:a16="http://schemas.microsoft.com/office/drawing/2014/main" id="{E560D289-216A-2145-8A67-AAB91181F1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163" y="56403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8" name="Rectangle 34">
              <a:extLst>
                <a:ext uri="{FF2B5EF4-FFF2-40B4-BE49-F238E27FC236}">
                  <a16:creationId xmlns:a16="http://schemas.microsoft.com/office/drawing/2014/main" id="{20CB1F5C-1F10-584E-B42F-0D6EC67AC5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9563" y="56403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79" name="Rectangle 35">
              <a:extLst>
                <a:ext uri="{FF2B5EF4-FFF2-40B4-BE49-F238E27FC236}">
                  <a16:creationId xmlns:a16="http://schemas.microsoft.com/office/drawing/2014/main" id="{870C4E6D-5152-1148-8C42-CD6F016299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963" y="56403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680" name="Rectangle 36">
              <a:extLst>
                <a:ext uri="{FF2B5EF4-FFF2-40B4-BE49-F238E27FC236}">
                  <a16:creationId xmlns:a16="http://schemas.microsoft.com/office/drawing/2014/main" id="{86118F1B-B6B9-5544-A1EF-6E01FC4546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363" y="5640388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5681" name="Group 109">
              <a:extLst>
                <a:ext uri="{FF2B5EF4-FFF2-40B4-BE49-F238E27FC236}">
                  <a16:creationId xmlns:a16="http://schemas.microsoft.com/office/drawing/2014/main" id="{99C5DA1D-0BBC-CC46-BA31-5D0DF65DB9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84263" y="4332288"/>
              <a:ext cx="382587" cy="241300"/>
              <a:chOff x="768" y="2160"/>
              <a:chExt cx="912" cy="576"/>
            </a:xfrm>
          </p:grpSpPr>
          <p:sp>
            <p:nvSpPr>
              <p:cNvPr id="15817" name="Freeform 101">
                <a:extLst>
                  <a:ext uri="{FF2B5EF4-FFF2-40B4-BE49-F238E27FC236}">
                    <a16:creationId xmlns:a16="http://schemas.microsoft.com/office/drawing/2014/main" id="{018E073B-C306-8C47-B52E-CAC8162B00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18" name="Rectangle 102">
                <a:extLst>
                  <a:ext uri="{FF2B5EF4-FFF2-40B4-BE49-F238E27FC236}">
                    <a16:creationId xmlns:a16="http://schemas.microsoft.com/office/drawing/2014/main" id="{EEF11B83-3DE0-D04F-B104-E0F04640C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19" name="Rectangle 103">
                <a:extLst>
                  <a:ext uri="{FF2B5EF4-FFF2-40B4-BE49-F238E27FC236}">
                    <a16:creationId xmlns:a16="http://schemas.microsoft.com/office/drawing/2014/main" id="{EAD6DA7F-5F0E-E34B-81AE-8127BE2520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20" name="Line 104">
                <a:extLst>
                  <a:ext uri="{FF2B5EF4-FFF2-40B4-BE49-F238E27FC236}">
                    <a16:creationId xmlns:a16="http://schemas.microsoft.com/office/drawing/2014/main" id="{A43D226A-FD8A-9549-AE7B-D13F887476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21" name="Line 105">
                <a:extLst>
                  <a:ext uri="{FF2B5EF4-FFF2-40B4-BE49-F238E27FC236}">
                    <a16:creationId xmlns:a16="http://schemas.microsoft.com/office/drawing/2014/main" id="{B9B08BF4-2F72-F147-B500-9B2EFDAADD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22" name="Line 106">
                <a:extLst>
                  <a:ext uri="{FF2B5EF4-FFF2-40B4-BE49-F238E27FC236}">
                    <a16:creationId xmlns:a16="http://schemas.microsoft.com/office/drawing/2014/main" id="{8111AE84-9453-D64B-BB03-DC23C46C56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23" name="Line 107">
                <a:extLst>
                  <a:ext uri="{FF2B5EF4-FFF2-40B4-BE49-F238E27FC236}">
                    <a16:creationId xmlns:a16="http://schemas.microsoft.com/office/drawing/2014/main" id="{0F7C4D31-375A-6B4B-94E6-9A8F2CC2D6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24" name="Line 108">
                <a:extLst>
                  <a:ext uri="{FF2B5EF4-FFF2-40B4-BE49-F238E27FC236}">
                    <a16:creationId xmlns:a16="http://schemas.microsoft.com/office/drawing/2014/main" id="{6B176F22-0309-2B42-90F3-35619F7671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2" name="Group 333">
              <a:extLst>
                <a:ext uri="{FF2B5EF4-FFF2-40B4-BE49-F238E27FC236}">
                  <a16:creationId xmlns:a16="http://schemas.microsoft.com/office/drawing/2014/main" id="{ABD5F688-BB38-B249-A8F5-4F23072B4B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7663" y="4344988"/>
              <a:ext cx="382587" cy="241300"/>
              <a:chOff x="768" y="2160"/>
              <a:chExt cx="912" cy="576"/>
            </a:xfrm>
          </p:grpSpPr>
          <p:sp>
            <p:nvSpPr>
              <p:cNvPr id="15809" name="Freeform 334">
                <a:extLst>
                  <a:ext uri="{FF2B5EF4-FFF2-40B4-BE49-F238E27FC236}">
                    <a16:creationId xmlns:a16="http://schemas.microsoft.com/office/drawing/2014/main" id="{CF8C90F5-FC05-4E42-B84D-9FD354E2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10" name="Rectangle 335">
                <a:extLst>
                  <a:ext uri="{FF2B5EF4-FFF2-40B4-BE49-F238E27FC236}">
                    <a16:creationId xmlns:a16="http://schemas.microsoft.com/office/drawing/2014/main" id="{167F77CE-C526-C74E-9530-9D09DB02D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11" name="Rectangle 336">
                <a:extLst>
                  <a:ext uri="{FF2B5EF4-FFF2-40B4-BE49-F238E27FC236}">
                    <a16:creationId xmlns:a16="http://schemas.microsoft.com/office/drawing/2014/main" id="{24EDAC52-A148-1042-916D-C5017F4742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12" name="Line 337">
                <a:extLst>
                  <a:ext uri="{FF2B5EF4-FFF2-40B4-BE49-F238E27FC236}">
                    <a16:creationId xmlns:a16="http://schemas.microsoft.com/office/drawing/2014/main" id="{AF9D5DB0-DBB8-6445-B1AB-3D739E7E2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13" name="Line 338">
                <a:extLst>
                  <a:ext uri="{FF2B5EF4-FFF2-40B4-BE49-F238E27FC236}">
                    <a16:creationId xmlns:a16="http://schemas.microsoft.com/office/drawing/2014/main" id="{8875C4AC-3AAC-E845-92DC-5A235E7C86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14" name="Line 339">
                <a:extLst>
                  <a:ext uri="{FF2B5EF4-FFF2-40B4-BE49-F238E27FC236}">
                    <a16:creationId xmlns:a16="http://schemas.microsoft.com/office/drawing/2014/main" id="{C3F18D4C-3C7F-9444-8C6B-EF65C8C991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15" name="Line 340">
                <a:extLst>
                  <a:ext uri="{FF2B5EF4-FFF2-40B4-BE49-F238E27FC236}">
                    <a16:creationId xmlns:a16="http://schemas.microsoft.com/office/drawing/2014/main" id="{26C74F68-882F-EC41-8457-AF38711631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16" name="Line 341">
                <a:extLst>
                  <a:ext uri="{FF2B5EF4-FFF2-40B4-BE49-F238E27FC236}">
                    <a16:creationId xmlns:a16="http://schemas.microsoft.com/office/drawing/2014/main" id="{2D1DB819-94F4-4344-9335-645685D563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3" name="Group 342">
              <a:extLst>
                <a:ext uri="{FF2B5EF4-FFF2-40B4-BE49-F238E27FC236}">
                  <a16:creationId xmlns:a16="http://schemas.microsoft.com/office/drawing/2014/main" id="{D4D58939-D98F-5E4F-87BF-1500D3AD7BD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8363" y="4332288"/>
              <a:ext cx="382587" cy="241300"/>
              <a:chOff x="768" y="2160"/>
              <a:chExt cx="912" cy="576"/>
            </a:xfrm>
          </p:grpSpPr>
          <p:sp>
            <p:nvSpPr>
              <p:cNvPr id="15801" name="Freeform 343">
                <a:extLst>
                  <a:ext uri="{FF2B5EF4-FFF2-40B4-BE49-F238E27FC236}">
                    <a16:creationId xmlns:a16="http://schemas.microsoft.com/office/drawing/2014/main" id="{3C21F2D8-7AB8-9942-AF29-FD2A8EDB2F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02" name="Rectangle 344">
                <a:extLst>
                  <a:ext uri="{FF2B5EF4-FFF2-40B4-BE49-F238E27FC236}">
                    <a16:creationId xmlns:a16="http://schemas.microsoft.com/office/drawing/2014/main" id="{8DBD4968-2405-D141-AF71-D025398BA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03" name="Rectangle 345">
                <a:extLst>
                  <a:ext uri="{FF2B5EF4-FFF2-40B4-BE49-F238E27FC236}">
                    <a16:creationId xmlns:a16="http://schemas.microsoft.com/office/drawing/2014/main" id="{40DE60A6-81F1-7C42-8B5B-92883A65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804" name="Line 346">
                <a:extLst>
                  <a:ext uri="{FF2B5EF4-FFF2-40B4-BE49-F238E27FC236}">
                    <a16:creationId xmlns:a16="http://schemas.microsoft.com/office/drawing/2014/main" id="{16455EC5-B6F2-2546-934C-461C88A1CC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05" name="Line 347">
                <a:extLst>
                  <a:ext uri="{FF2B5EF4-FFF2-40B4-BE49-F238E27FC236}">
                    <a16:creationId xmlns:a16="http://schemas.microsoft.com/office/drawing/2014/main" id="{26B1A57E-D0C6-F248-B724-EC68C2CB74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06" name="Line 348">
                <a:extLst>
                  <a:ext uri="{FF2B5EF4-FFF2-40B4-BE49-F238E27FC236}">
                    <a16:creationId xmlns:a16="http://schemas.microsoft.com/office/drawing/2014/main" id="{158E75B2-210E-8245-922A-0DCCD00BEC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07" name="Line 349">
                <a:extLst>
                  <a:ext uri="{FF2B5EF4-FFF2-40B4-BE49-F238E27FC236}">
                    <a16:creationId xmlns:a16="http://schemas.microsoft.com/office/drawing/2014/main" id="{DA273DA2-9C45-4844-B85E-BBC421BF37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08" name="Line 350">
                <a:extLst>
                  <a:ext uri="{FF2B5EF4-FFF2-40B4-BE49-F238E27FC236}">
                    <a16:creationId xmlns:a16="http://schemas.microsoft.com/office/drawing/2014/main" id="{786EEC17-2668-6246-A03D-9CA1A44B37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4" name="Group 351">
              <a:extLst>
                <a:ext uri="{FF2B5EF4-FFF2-40B4-BE49-F238E27FC236}">
                  <a16:creationId xmlns:a16="http://schemas.microsoft.com/office/drawing/2014/main" id="{B5D0820E-79D0-2E4B-9834-A8CDAB0F54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4463" y="4332288"/>
              <a:ext cx="382587" cy="241300"/>
              <a:chOff x="768" y="2160"/>
              <a:chExt cx="912" cy="576"/>
            </a:xfrm>
          </p:grpSpPr>
          <p:sp>
            <p:nvSpPr>
              <p:cNvPr id="15793" name="Freeform 352">
                <a:extLst>
                  <a:ext uri="{FF2B5EF4-FFF2-40B4-BE49-F238E27FC236}">
                    <a16:creationId xmlns:a16="http://schemas.microsoft.com/office/drawing/2014/main" id="{9F0D4222-D193-C04F-8514-2661A1226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94" name="Rectangle 353">
                <a:extLst>
                  <a:ext uri="{FF2B5EF4-FFF2-40B4-BE49-F238E27FC236}">
                    <a16:creationId xmlns:a16="http://schemas.microsoft.com/office/drawing/2014/main" id="{E57A3D4B-E8A9-B541-8F90-24DA867F98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95" name="Rectangle 354">
                <a:extLst>
                  <a:ext uri="{FF2B5EF4-FFF2-40B4-BE49-F238E27FC236}">
                    <a16:creationId xmlns:a16="http://schemas.microsoft.com/office/drawing/2014/main" id="{D72E2D6B-49A8-4B47-8A62-A79B08436E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96" name="Line 355">
                <a:extLst>
                  <a:ext uri="{FF2B5EF4-FFF2-40B4-BE49-F238E27FC236}">
                    <a16:creationId xmlns:a16="http://schemas.microsoft.com/office/drawing/2014/main" id="{70D2EB1C-D8B3-8048-8FEF-B640A12AC1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7" name="Line 356">
                <a:extLst>
                  <a:ext uri="{FF2B5EF4-FFF2-40B4-BE49-F238E27FC236}">
                    <a16:creationId xmlns:a16="http://schemas.microsoft.com/office/drawing/2014/main" id="{6C3834E1-A427-2849-B807-AD1CF6B4D0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8" name="Line 357">
                <a:extLst>
                  <a:ext uri="{FF2B5EF4-FFF2-40B4-BE49-F238E27FC236}">
                    <a16:creationId xmlns:a16="http://schemas.microsoft.com/office/drawing/2014/main" id="{9FA4782E-813C-C649-B496-4D7210F832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9" name="Line 358">
                <a:extLst>
                  <a:ext uri="{FF2B5EF4-FFF2-40B4-BE49-F238E27FC236}">
                    <a16:creationId xmlns:a16="http://schemas.microsoft.com/office/drawing/2014/main" id="{89AE09E8-FF53-964F-8CA6-0DF4556742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00" name="Line 359">
                <a:extLst>
                  <a:ext uri="{FF2B5EF4-FFF2-40B4-BE49-F238E27FC236}">
                    <a16:creationId xmlns:a16="http://schemas.microsoft.com/office/drawing/2014/main" id="{061B0790-E86D-C34D-8B41-92F2BD5D5D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5" name="Group 360">
              <a:extLst>
                <a:ext uri="{FF2B5EF4-FFF2-40B4-BE49-F238E27FC236}">
                  <a16:creationId xmlns:a16="http://schemas.microsoft.com/office/drawing/2014/main" id="{D791FA07-7933-DF46-9E60-B8CDDB88BB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84263" y="4776788"/>
              <a:ext cx="382587" cy="241300"/>
              <a:chOff x="768" y="2160"/>
              <a:chExt cx="912" cy="576"/>
            </a:xfrm>
          </p:grpSpPr>
          <p:sp>
            <p:nvSpPr>
              <p:cNvPr id="15785" name="Freeform 361">
                <a:extLst>
                  <a:ext uri="{FF2B5EF4-FFF2-40B4-BE49-F238E27FC236}">
                    <a16:creationId xmlns:a16="http://schemas.microsoft.com/office/drawing/2014/main" id="{9C8F7A9C-2F89-5A4C-B1AB-26662DEF9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86" name="Rectangle 362">
                <a:extLst>
                  <a:ext uri="{FF2B5EF4-FFF2-40B4-BE49-F238E27FC236}">
                    <a16:creationId xmlns:a16="http://schemas.microsoft.com/office/drawing/2014/main" id="{A0CF70AD-8CE4-324E-B780-FFF673597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87" name="Rectangle 363">
                <a:extLst>
                  <a:ext uri="{FF2B5EF4-FFF2-40B4-BE49-F238E27FC236}">
                    <a16:creationId xmlns:a16="http://schemas.microsoft.com/office/drawing/2014/main" id="{62351120-461D-5943-95A5-D30A2781E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88" name="Line 364">
                <a:extLst>
                  <a:ext uri="{FF2B5EF4-FFF2-40B4-BE49-F238E27FC236}">
                    <a16:creationId xmlns:a16="http://schemas.microsoft.com/office/drawing/2014/main" id="{9FA4A6BD-80C2-F040-AA0D-F0B8CAA741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89" name="Line 365">
                <a:extLst>
                  <a:ext uri="{FF2B5EF4-FFF2-40B4-BE49-F238E27FC236}">
                    <a16:creationId xmlns:a16="http://schemas.microsoft.com/office/drawing/2014/main" id="{C171DD36-6A05-9F4F-97B4-A32170668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0" name="Line 366">
                <a:extLst>
                  <a:ext uri="{FF2B5EF4-FFF2-40B4-BE49-F238E27FC236}">
                    <a16:creationId xmlns:a16="http://schemas.microsoft.com/office/drawing/2014/main" id="{C0696ECD-385D-FF43-99F9-184128E623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1" name="Line 367">
                <a:extLst>
                  <a:ext uri="{FF2B5EF4-FFF2-40B4-BE49-F238E27FC236}">
                    <a16:creationId xmlns:a16="http://schemas.microsoft.com/office/drawing/2014/main" id="{F20ED151-E10A-4F4C-84E4-3FDDCE67B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92" name="Line 368">
                <a:extLst>
                  <a:ext uri="{FF2B5EF4-FFF2-40B4-BE49-F238E27FC236}">
                    <a16:creationId xmlns:a16="http://schemas.microsoft.com/office/drawing/2014/main" id="{D25B3C28-3A1E-FF47-8006-3B4D2AEB7C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6" name="Group 369">
              <a:extLst>
                <a:ext uri="{FF2B5EF4-FFF2-40B4-BE49-F238E27FC236}">
                  <a16:creationId xmlns:a16="http://schemas.microsoft.com/office/drawing/2014/main" id="{A545ACB2-DF29-C648-996F-84FF209287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7663" y="4789488"/>
              <a:ext cx="382587" cy="241300"/>
              <a:chOff x="768" y="2160"/>
              <a:chExt cx="912" cy="576"/>
            </a:xfrm>
          </p:grpSpPr>
          <p:sp>
            <p:nvSpPr>
              <p:cNvPr id="15777" name="Freeform 370">
                <a:extLst>
                  <a:ext uri="{FF2B5EF4-FFF2-40B4-BE49-F238E27FC236}">
                    <a16:creationId xmlns:a16="http://schemas.microsoft.com/office/drawing/2014/main" id="{ABFC9F31-B50C-F64A-B6BE-2751EF85B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78" name="Rectangle 371">
                <a:extLst>
                  <a:ext uri="{FF2B5EF4-FFF2-40B4-BE49-F238E27FC236}">
                    <a16:creationId xmlns:a16="http://schemas.microsoft.com/office/drawing/2014/main" id="{F990D298-E6C0-494C-8F4F-2F7B5631B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79" name="Rectangle 372">
                <a:extLst>
                  <a:ext uri="{FF2B5EF4-FFF2-40B4-BE49-F238E27FC236}">
                    <a16:creationId xmlns:a16="http://schemas.microsoft.com/office/drawing/2014/main" id="{1D434E56-9E82-A145-B493-98B34046CD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80" name="Line 373">
                <a:extLst>
                  <a:ext uri="{FF2B5EF4-FFF2-40B4-BE49-F238E27FC236}">
                    <a16:creationId xmlns:a16="http://schemas.microsoft.com/office/drawing/2014/main" id="{9F64F454-719D-7A4A-BBD9-414076FB0C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81" name="Line 374">
                <a:extLst>
                  <a:ext uri="{FF2B5EF4-FFF2-40B4-BE49-F238E27FC236}">
                    <a16:creationId xmlns:a16="http://schemas.microsoft.com/office/drawing/2014/main" id="{F0A657C2-B693-394E-9166-4E3B2AEBC9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82" name="Line 375">
                <a:extLst>
                  <a:ext uri="{FF2B5EF4-FFF2-40B4-BE49-F238E27FC236}">
                    <a16:creationId xmlns:a16="http://schemas.microsoft.com/office/drawing/2014/main" id="{00AAFAC8-8C7C-B94A-9A96-2DF58C9AB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83" name="Line 376">
                <a:extLst>
                  <a:ext uri="{FF2B5EF4-FFF2-40B4-BE49-F238E27FC236}">
                    <a16:creationId xmlns:a16="http://schemas.microsoft.com/office/drawing/2014/main" id="{11D83C75-E879-4645-8E66-E27F101FFF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84" name="Line 377">
                <a:extLst>
                  <a:ext uri="{FF2B5EF4-FFF2-40B4-BE49-F238E27FC236}">
                    <a16:creationId xmlns:a16="http://schemas.microsoft.com/office/drawing/2014/main" id="{6B1E658E-A1A9-F246-B739-8DEEDA8EE0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7" name="Group 378">
              <a:extLst>
                <a:ext uri="{FF2B5EF4-FFF2-40B4-BE49-F238E27FC236}">
                  <a16:creationId xmlns:a16="http://schemas.microsoft.com/office/drawing/2014/main" id="{9EC83AC0-3FAE-584B-B635-6D8A57C2D4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8363" y="4776788"/>
              <a:ext cx="382587" cy="241300"/>
              <a:chOff x="768" y="2160"/>
              <a:chExt cx="912" cy="576"/>
            </a:xfrm>
          </p:grpSpPr>
          <p:sp>
            <p:nvSpPr>
              <p:cNvPr id="15769" name="Freeform 379">
                <a:extLst>
                  <a:ext uri="{FF2B5EF4-FFF2-40B4-BE49-F238E27FC236}">
                    <a16:creationId xmlns:a16="http://schemas.microsoft.com/office/drawing/2014/main" id="{A1CC3922-092F-A349-8424-CE177247AD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70" name="Rectangle 380">
                <a:extLst>
                  <a:ext uri="{FF2B5EF4-FFF2-40B4-BE49-F238E27FC236}">
                    <a16:creationId xmlns:a16="http://schemas.microsoft.com/office/drawing/2014/main" id="{BD2B481A-310C-A242-AC41-8CFB5F39BC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71" name="Rectangle 381">
                <a:extLst>
                  <a:ext uri="{FF2B5EF4-FFF2-40B4-BE49-F238E27FC236}">
                    <a16:creationId xmlns:a16="http://schemas.microsoft.com/office/drawing/2014/main" id="{21FFA39C-A910-AE4F-938A-5ECFFA53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72" name="Line 382">
                <a:extLst>
                  <a:ext uri="{FF2B5EF4-FFF2-40B4-BE49-F238E27FC236}">
                    <a16:creationId xmlns:a16="http://schemas.microsoft.com/office/drawing/2014/main" id="{168094B9-7131-E243-9828-284D16325A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73" name="Line 383">
                <a:extLst>
                  <a:ext uri="{FF2B5EF4-FFF2-40B4-BE49-F238E27FC236}">
                    <a16:creationId xmlns:a16="http://schemas.microsoft.com/office/drawing/2014/main" id="{C0734B8D-89BB-2644-AE04-FC2D73D93E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74" name="Line 384">
                <a:extLst>
                  <a:ext uri="{FF2B5EF4-FFF2-40B4-BE49-F238E27FC236}">
                    <a16:creationId xmlns:a16="http://schemas.microsoft.com/office/drawing/2014/main" id="{0DE72A40-0CA4-F54F-8DAE-EB6409C084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75" name="Line 385">
                <a:extLst>
                  <a:ext uri="{FF2B5EF4-FFF2-40B4-BE49-F238E27FC236}">
                    <a16:creationId xmlns:a16="http://schemas.microsoft.com/office/drawing/2014/main" id="{F2B30ADF-7D16-DC4C-A27E-F87C57DD8B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76" name="Line 386">
                <a:extLst>
                  <a:ext uri="{FF2B5EF4-FFF2-40B4-BE49-F238E27FC236}">
                    <a16:creationId xmlns:a16="http://schemas.microsoft.com/office/drawing/2014/main" id="{28EFBC63-C53A-F34C-9207-3E0771BC99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8" name="Group 387">
              <a:extLst>
                <a:ext uri="{FF2B5EF4-FFF2-40B4-BE49-F238E27FC236}">
                  <a16:creationId xmlns:a16="http://schemas.microsoft.com/office/drawing/2014/main" id="{6ED93693-8F02-E145-8B0C-319BFEB983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4463" y="4776788"/>
              <a:ext cx="382587" cy="241300"/>
              <a:chOff x="768" y="2160"/>
              <a:chExt cx="912" cy="576"/>
            </a:xfrm>
          </p:grpSpPr>
          <p:sp>
            <p:nvSpPr>
              <p:cNvPr id="15761" name="Freeform 388">
                <a:extLst>
                  <a:ext uri="{FF2B5EF4-FFF2-40B4-BE49-F238E27FC236}">
                    <a16:creationId xmlns:a16="http://schemas.microsoft.com/office/drawing/2014/main" id="{A8671E20-009D-D342-9601-2D51B26B0B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62" name="Rectangle 389">
                <a:extLst>
                  <a:ext uri="{FF2B5EF4-FFF2-40B4-BE49-F238E27FC236}">
                    <a16:creationId xmlns:a16="http://schemas.microsoft.com/office/drawing/2014/main" id="{72392605-464C-364B-8009-DCED4D3EEA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63" name="Rectangle 390">
                <a:extLst>
                  <a:ext uri="{FF2B5EF4-FFF2-40B4-BE49-F238E27FC236}">
                    <a16:creationId xmlns:a16="http://schemas.microsoft.com/office/drawing/2014/main" id="{196FF397-AC88-E744-B08D-27788A28E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64" name="Line 391">
                <a:extLst>
                  <a:ext uri="{FF2B5EF4-FFF2-40B4-BE49-F238E27FC236}">
                    <a16:creationId xmlns:a16="http://schemas.microsoft.com/office/drawing/2014/main" id="{0EF091B3-1218-714A-B687-FE8DBC791C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65" name="Line 392">
                <a:extLst>
                  <a:ext uri="{FF2B5EF4-FFF2-40B4-BE49-F238E27FC236}">
                    <a16:creationId xmlns:a16="http://schemas.microsoft.com/office/drawing/2014/main" id="{88A69D56-D2DC-A248-94F6-DB61F213DB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66" name="Line 393">
                <a:extLst>
                  <a:ext uri="{FF2B5EF4-FFF2-40B4-BE49-F238E27FC236}">
                    <a16:creationId xmlns:a16="http://schemas.microsoft.com/office/drawing/2014/main" id="{4DC7F85A-1C1F-5242-8BE7-D450699AFA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67" name="Line 394">
                <a:extLst>
                  <a:ext uri="{FF2B5EF4-FFF2-40B4-BE49-F238E27FC236}">
                    <a16:creationId xmlns:a16="http://schemas.microsoft.com/office/drawing/2014/main" id="{CFC24DD5-F7C3-404B-96D4-0AE54BCDE5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68" name="Line 395">
                <a:extLst>
                  <a:ext uri="{FF2B5EF4-FFF2-40B4-BE49-F238E27FC236}">
                    <a16:creationId xmlns:a16="http://schemas.microsoft.com/office/drawing/2014/main" id="{E2149F14-E904-E049-A961-A1DCB9993A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89" name="Group 396">
              <a:extLst>
                <a:ext uri="{FF2B5EF4-FFF2-40B4-BE49-F238E27FC236}">
                  <a16:creationId xmlns:a16="http://schemas.microsoft.com/office/drawing/2014/main" id="{91F6A8B6-1AFE-934A-960C-FC51694A0D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84263" y="5246688"/>
              <a:ext cx="382587" cy="241300"/>
              <a:chOff x="768" y="2160"/>
              <a:chExt cx="912" cy="576"/>
            </a:xfrm>
          </p:grpSpPr>
          <p:sp>
            <p:nvSpPr>
              <p:cNvPr id="15753" name="Freeform 397">
                <a:extLst>
                  <a:ext uri="{FF2B5EF4-FFF2-40B4-BE49-F238E27FC236}">
                    <a16:creationId xmlns:a16="http://schemas.microsoft.com/office/drawing/2014/main" id="{801ABECB-3ED2-C844-AB96-852B0005E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54" name="Rectangle 398">
                <a:extLst>
                  <a:ext uri="{FF2B5EF4-FFF2-40B4-BE49-F238E27FC236}">
                    <a16:creationId xmlns:a16="http://schemas.microsoft.com/office/drawing/2014/main" id="{666EC56A-C919-4443-A2BC-FAD1C39496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55" name="Rectangle 399">
                <a:extLst>
                  <a:ext uri="{FF2B5EF4-FFF2-40B4-BE49-F238E27FC236}">
                    <a16:creationId xmlns:a16="http://schemas.microsoft.com/office/drawing/2014/main" id="{E84A768F-7426-3B4C-8A83-58FFFF08BA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56" name="Line 400">
                <a:extLst>
                  <a:ext uri="{FF2B5EF4-FFF2-40B4-BE49-F238E27FC236}">
                    <a16:creationId xmlns:a16="http://schemas.microsoft.com/office/drawing/2014/main" id="{802247AC-E76F-C147-89AB-A60E4583C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7" name="Line 401">
                <a:extLst>
                  <a:ext uri="{FF2B5EF4-FFF2-40B4-BE49-F238E27FC236}">
                    <a16:creationId xmlns:a16="http://schemas.microsoft.com/office/drawing/2014/main" id="{758AEF60-2F85-2F49-9511-03DB59DF7D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8" name="Line 402">
                <a:extLst>
                  <a:ext uri="{FF2B5EF4-FFF2-40B4-BE49-F238E27FC236}">
                    <a16:creationId xmlns:a16="http://schemas.microsoft.com/office/drawing/2014/main" id="{9ED164D4-F6DB-1F43-A369-BDDC426B7E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9" name="Line 403">
                <a:extLst>
                  <a:ext uri="{FF2B5EF4-FFF2-40B4-BE49-F238E27FC236}">
                    <a16:creationId xmlns:a16="http://schemas.microsoft.com/office/drawing/2014/main" id="{59082C36-4FCD-C845-BACA-2A830E140D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60" name="Line 404">
                <a:extLst>
                  <a:ext uri="{FF2B5EF4-FFF2-40B4-BE49-F238E27FC236}">
                    <a16:creationId xmlns:a16="http://schemas.microsoft.com/office/drawing/2014/main" id="{CCF4A02C-75A8-C94F-9F32-1A050A97D5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0" name="Group 405">
              <a:extLst>
                <a:ext uri="{FF2B5EF4-FFF2-40B4-BE49-F238E27FC236}">
                  <a16:creationId xmlns:a16="http://schemas.microsoft.com/office/drawing/2014/main" id="{95827C51-3311-BA4A-9CD5-ADD09ABCF8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7663" y="5259388"/>
              <a:ext cx="382587" cy="241300"/>
              <a:chOff x="768" y="2160"/>
              <a:chExt cx="912" cy="576"/>
            </a:xfrm>
          </p:grpSpPr>
          <p:sp>
            <p:nvSpPr>
              <p:cNvPr id="15745" name="Freeform 406">
                <a:extLst>
                  <a:ext uri="{FF2B5EF4-FFF2-40B4-BE49-F238E27FC236}">
                    <a16:creationId xmlns:a16="http://schemas.microsoft.com/office/drawing/2014/main" id="{2407B481-5D42-F248-BEC0-ED18248154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46" name="Rectangle 407">
                <a:extLst>
                  <a:ext uri="{FF2B5EF4-FFF2-40B4-BE49-F238E27FC236}">
                    <a16:creationId xmlns:a16="http://schemas.microsoft.com/office/drawing/2014/main" id="{BDDCCF4E-7305-134E-9675-2C8E18E8D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47" name="Rectangle 408">
                <a:extLst>
                  <a:ext uri="{FF2B5EF4-FFF2-40B4-BE49-F238E27FC236}">
                    <a16:creationId xmlns:a16="http://schemas.microsoft.com/office/drawing/2014/main" id="{72CCE264-A9F8-BD44-9DE8-19D139C381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48" name="Line 409">
                <a:extLst>
                  <a:ext uri="{FF2B5EF4-FFF2-40B4-BE49-F238E27FC236}">
                    <a16:creationId xmlns:a16="http://schemas.microsoft.com/office/drawing/2014/main" id="{B6799E66-BA7E-FC4E-8870-702B845FBB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49" name="Line 410">
                <a:extLst>
                  <a:ext uri="{FF2B5EF4-FFF2-40B4-BE49-F238E27FC236}">
                    <a16:creationId xmlns:a16="http://schemas.microsoft.com/office/drawing/2014/main" id="{CEC342E1-5561-E94E-9B53-78C71C8584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0" name="Line 411">
                <a:extLst>
                  <a:ext uri="{FF2B5EF4-FFF2-40B4-BE49-F238E27FC236}">
                    <a16:creationId xmlns:a16="http://schemas.microsoft.com/office/drawing/2014/main" id="{33D90393-3F80-4B42-91BA-16464A72E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1" name="Line 412">
                <a:extLst>
                  <a:ext uri="{FF2B5EF4-FFF2-40B4-BE49-F238E27FC236}">
                    <a16:creationId xmlns:a16="http://schemas.microsoft.com/office/drawing/2014/main" id="{CA4A82F3-87BB-8E4F-823B-80666DBB26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52" name="Line 413">
                <a:extLst>
                  <a:ext uri="{FF2B5EF4-FFF2-40B4-BE49-F238E27FC236}">
                    <a16:creationId xmlns:a16="http://schemas.microsoft.com/office/drawing/2014/main" id="{0AB1093B-3826-B146-87ED-747D29F27A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1" name="Group 414">
              <a:extLst>
                <a:ext uri="{FF2B5EF4-FFF2-40B4-BE49-F238E27FC236}">
                  <a16:creationId xmlns:a16="http://schemas.microsoft.com/office/drawing/2014/main" id="{6A04DB96-D5F7-374C-A684-BB69117D0D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8363" y="5246688"/>
              <a:ext cx="382587" cy="241300"/>
              <a:chOff x="768" y="2160"/>
              <a:chExt cx="912" cy="576"/>
            </a:xfrm>
          </p:grpSpPr>
          <p:sp>
            <p:nvSpPr>
              <p:cNvPr id="15737" name="Freeform 415">
                <a:extLst>
                  <a:ext uri="{FF2B5EF4-FFF2-40B4-BE49-F238E27FC236}">
                    <a16:creationId xmlns:a16="http://schemas.microsoft.com/office/drawing/2014/main" id="{35F1FC01-33BA-104E-B373-8269511B0E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38" name="Rectangle 416">
                <a:extLst>
                  <a:ext uri="{FF2B5EF4-FFF2-40B4-BE49-F238E27FC236}">
                    <a16:creationId xmlns:a16="http://schemas.microsoft.com/office/drawing/2014/main" id="{BFCB0BDF-9D97-C248-B776-4EBE6F874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39" name="Rectangle 417">
                <a:extLst>
                  <a:ext uri="{FF2B5EF4-FFF2-40B4-BE49-F238E27FC236}">
                    <a16:creationId xmlns:a16="http://schemas.microsoft.com/office/drawing/2014/main" id="{0D611E4A-C950-1345-8E17-EE4FC200F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40" name="Line 418">
                <a:extLst>
                  <a:ext uri="{FF2B5EF4-FFF2-40B4-BE49-F238E27FC236}">
                    <a16:creationId xmlns:a16="http://schemas.microsoft.com/office/drawing/2014/main" id="{8BDA5375-C8AB-F145-91FC-8925184C75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41" name="Line 419">
                <a:extLst>
                  <a:ext uri="{FF2B5EF4-FFF2-40B4-BE49-F238E27FC236}">
                    <a16:creationId xmlns:a16="http://schemas.microsoft.com/office/drawing/2014/main" id="{46E926EB-9AED-FF47-BF08-9464120284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42" name="Line 420">
                <a:extLst>
                  <a:ext uri="{FF2B5EF4-FFF2-40B4-BE49-F238E27FC236}">
                    <a16:creationId xmlns:a16="http://schemas.microsoft.com/office/drawing/2014/main" id="{4DC4EC77-7C0F-0948-B072-9E7C2261F9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43" name="Line 421">
                <a:extLst>
                  <a:ext uri="{FF2B5EF4-FFF2-40B4-BE49-F238E27FC236}">
                    <a16:creationId xmlns:a16="http://schemas.microsoft.com/office/drawing/2014/main" id="{BD97D863-1B8C-404F-BF0B-64B659C22F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44" name="Line 422">
                <a:extLst>
                  <a:ext uri="{FF2B5EF4-FFF2-40B4-BE49-F238E27FC236}">
                    <a16:creationId xmlns:a16="http://schemas.microsoft.com/office/drawing/2014/main" id="{AFF24B04-6E44-7044-AB63-69BD558A9E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2" name="Group 423">
              <a:extLst>
                <a:ext uri="{FF2B5EF4-FFF2-40B4-BE49-F238E27FC236}">
                  <a16:creationId xmlns:a16="http://schemas.microsoft.com/office/drawing/2014/main" id="{A658ED8A-3B3A-B745-897E-97B5E18B9C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4463" y="5246688"/>
              <a:ext cx="382587" cy="241300"/>
              <a:chOff x="768" y="2160"/>
              <a:chExt cx="912" cy="576"/>
            </a:xfrm>
          </p:grpSpPr>
          <p:sp>
            <p:nvSpPr>
              <p:cNvPr id="15729" name="Freeform 424">
                <a:extLst>
                  <a:ext uri="{FF2B5EF4-FFF2-40B4-BE49-F238E27FC236}">
                    <a16:creationId xmlns:a16="http://schemas.microsoft.com/office/drawing/2014/main" id="{B59B0874-7B3C-C04A-A2F0-8DA86F892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30" name="Rectangle 425">
                <a:extLst>
                  <a:ext uri="{FF2B5EF4-FFF2-40B4-BE49-F238E27FC236}">
                    <a16:creationId xmlns:a16="http://schemas.microsoft.com/office/drawing/2014/main" id="{785ACF68-7112-F14F-9B09-E915866CDA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31" name="Rectangle 426">
                <a:extLst>
                  <a:ext uri="{FF2B5EF4-FFF2-40B4-BE49-F238E27FC236}">
                    <a16:creationId xmlns:a16="http://schemas.microsoft.com/office/drawing/2014/main" id="{D1C9CF54-8682-9F4E-9DCE-DBADCE1AD5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32" name="Line 427">
                <a:extLst>
                  <a:ext uri="{FF2B5EF4-FFF2-40B4-BE49-F238E27FC236}">
                    <a16:creationId xmlns:a16="http://schemas.microsoft.com/office/drawing/2014/main" id="{0EC55246-4692-F046-98A1-1944A74B55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33" name="Line 428">
                <a:extLst>
                  <a:ext uri="{FF2B5EF4-FFF2-40B4-BE49-F238E27FC236}">
                    <a16:creationId xmlns:a16="http://schemas.microsoft.com/office/drawing/2014/main" id="{31BFCABA-84E2-9545-9706-D6908FDED6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34" name="Line 429">
                <a:extLst>
                  <a:ext uri="{FF2B5EF4-FFF2-40B4-BE49-F238E27FC236}">
                    <a16:creationId xmlns:a16="http://schemas.microsoft.com/office/drawing/2014/main" id="{4B8FE5B1-7E1B-5C43-89B2-442401200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35" name="Line 430">
                <a:extLst>
                  <a:ext uri="{FF2B5EF4-FFF2-40B4-BE49-F238E27FC236}">
                    <a16:creationId xmlns:a16="http://schemas.microsoft.com/office/drawing/2014/main" id="{30EBB993-BF52-8D4D-8FAA-AB7BFF7929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36" name="Line 431">
                <a:extLst>
                  <a:ext uri="{FF2B5EF4-FFF2-40B4-BE49-F238E27FC236}">
                    <a16:creationId xmlns:a16="http://schemas.microsoft.com/office/drawing/2014/main" id="{7CA7683C-71A4-2D47-81F1-0945B81EF6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3" name="Group 432">
              <a:extLst>
                <a:ext uri="{FF2B5EF4-FFF2-40B4-BE49-F238E27FC236}">
                  <a16:creationId xmlns:a16="http://schemas.microsoft.com/office/drawing/2014/main" id="{2A2F51F0-3F7D-224C-9383-3576465330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84263" y="5703888"/>
              <a:ext cx="382587" cy="241300"/>
              <a:chOff x="768" y="2160"/>
              <a:chExt cx="912" cy="576"/>
            </a:xfrm>
          </p:grpSpPr>
          <p:sp>
            <p:nvSpPr>
              <p:cNvPr id="15721" name="Freeform 433">
                <a:extLst>
                  <a:ext uri="{FF2B5EF4-FFF2-40B4-BE49-F238E27FC236}">
                    <a16:creationId xmlns:a16="http://schemas.microsoft.com/office/drawing/2014/main" id="{6C3243C9-9E6B-DE44-87F6-70F083203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22" name="Rectangle 434">
                <a:extLst>
                  <a:ext uri="{FF2B5EF4-FFF2-40B4-BE49-F238E27FC236}">
                    <a16:creationId xmlns:a16="http://schemas.microsoft.com/office/drawing/2014/main" id="{FD175AB3-0C81-D640-8B7C-7E696C92C6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23" name="Rectangle 435">
                <a:extLst>
                  <a:ext uri="{FF2B5EF4-FFF2-40B4-BE49-F238E27FC236}">
                    <a16:creationId xmlns:a16="http://schemas.microsoft.com/office/drawing/2014/main" id="{831C9653-76F1-5746-AD17-8B49833EE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24" name="Line 436">
                <a:extLst>
                  <a:ext uri="{FF2B5EF4-FFF2-40B4-BE49-F238E27FC236}">
                    <a16:creationId xmlns:a16="http://schemas.microsoft.com/office/drawing/2014/main" id="{49353409-9F6E-3F4F-BC24-137B8DA122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25" name="Line 437">
                <a:extLst>
                  <a:ext uri="{FF2B5EF4-FFF2-40B4-BE49-F238E27FC236}">
                    <a16:creationId xmlns:a16="http://schemas.microsoft.com/office/drawing/2014/main" id="{E57E8762-CE08-B94F-97C2-213DA41F70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26" name="Line 438">
                <a:extLst>
                  <a:ext uri="{FF2B5EF4-FFF2-40B4-BE49-F238E27FC236}">
                    <a16:creationId xmlns:a16="http://schemas.microsoft.com/office/drawing/2014/main" id="{D356A8F0-D8E3-A74C-9C2E-7125FDACBE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27" name="Line 439">
                <a:extLst>
                  <a:ext uri="{FF2B5EF4-FFF2-40B4-BE49-F238E27FC236}">
                    <a16:creationId xmlns:a16="http://schemas.microsoft.com/office/drawing/2014/main" id="{8EA8177C-65AD-134B-95CD-6855BE8756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28" name="Line 440">
                <a:extLst>
                  <a:ext uri="{FF2B5EF4-FFF2-40B4-BE49-F238E27FC236}">
                    <a16:creationId xmlns:a16="http://schemas.microsoft.com/office/drawing/2014/main" id="{8C6511D7-031C-D042-8880-7FA29824B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4" name="Group 441">
              <a:extLst>
                <a:ext uri="{FF2B5EF4-FFF2-40B4-BE49-F238E27FC236}">
                  <a16:creationId xmlns:a16="http://schemas.microsoft.com/office/drawing/2014/main" id="{E4C39FF1-1553-ED4F-81CC-87ABC29A3E2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7663" y="5716588"/>
              <a:ext cx="382587" cy="241300"/>
              <a:chOff x="768" y="2160"/>
              <a:chExt cx="912" cy="576"/>
            </a:xfrm>
          </p:grpSpPr>
          <p:sp>
            <p:nvSpPr>
              <p:cNvPr id="15713" name="Freeform 442">
                <a:extLst>
                  <a:ext uri="{FF2B5EF4-FFF2-40B4-BE49-F238E27FC236}">
                    <a16:creationId xmlns:a16="http://schemas.microsoft.com/office/drawing/2014/main" id="{1CBEAF9B-CE86-1246-8AEB-BB8E7E3A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14" name="Rectangle 443">
                <a:extLst>
                  <a:ext uri="{FF2B5EF4-FFF2-40B4-BE49-F238E27FC236}">
                    <a16:creationId xmlns:a16="http://schemas.microsoft.com/office/drawing/2014/main" id="{D8E337F8-9654-1A41-BEDE-6818339CE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15" name="Rectangle 444">
                <a:extLst>
                  <a:ext uri="{FF2B5EF4-FFF2-40B4-BE49-F238E27FC236}">
                    <a16:creationId xmlns:a16="http://schemas.microsoft.com/office/drawing/2014/main" id="{585C1B03-ED72-3048-8CB6-D44E7BA74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16" name="Line 445">
                <a:extLst>
                  <a:ext uri="{FF2B5EF4-FFF2-40B4-BE49-F238E27FC236}">
                    <a16:creationId xmlns:a16="http://schemas.microsoft.com/office/drawing/2014/main" id="{46F0BF45-F770-E648-B8C7-AE830164FE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7" name="Line 446">
                <a:extLst>
                  <a:ext uri="{FF2B5EF4-FFF2-40B4-BE49-F238E27FC236}">
                    <a16:creationId xmlns:a16="http://schemas.microsoft.com/office/drawing/2014/main" id="{583932DD-978A-C84C-A6EA-8AC0F9C691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8" name="Line 447">
                <a:extLst>
                  <a:ext uri="{FF2B5EF4-FFF2-40B4-BE49-F238E27FC236}">
                    <a16:creationId xmlns:a16="http://schemas.microsoft.com/office/drawing/2014/main" id="{FE4CD9BA-87AC-6C42-AC80-C907FEBD42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9" name="Line 448">
                <a:extLst>
                  <a:ext uri="{FF2B5EF4-FFF2-40B4-BE49-F238E27FC236}">
                    <a16:creationId xmlns:a16="http://schemas.microsoft.com/office/drawing/2014/main" id="{566ECFB6-A58B-6549-839B-215040FE40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20" name="Line 449">
                <a:extLst>
                  <a:ext uri="{FF2B5EF4-FFF2-40B4-BE49-F238E27FC236}">
                    <a16:creationId xmlns:a16="http://schemas.microsoft.com/office/drawing/2014/main" id="{81C9D8DD-F673-A44A-B525-ADAD1854A6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5" name="Group 450">
              <a:extLst>
                <a:ext uri="{FF2B5EF4-FFF2-40B4-BE49-F238E27FC236}">
                  <a16:creationId xmlns:a16="http://schemas.microsoft.com/office/drawing/2014/main" id="{40C66FDD-FE35-164F-AE11-04148763A0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8363" y="5703888"/>
              <a:ext cx="382587" cy="241300"/>
              <a:chOff x="768" y="2160"/>
              <a:chExt cx="912" cy="576"/>
            </a:xfrm>
          </p:grpSpPr>
          <p:sp>
            <p:nvSpPr>
              <p:cNvPr id="15705" name="Freeform 451">
                <a:extLst>
                  <a:ext uri="{FF2B5EF4-FFF2-40B4-BE49-F238E27FC236}">
                    <a16:creationId xmlns:a16="http://schemas.microsoft.com/office/drawing/2014/main" id="{2C5F541F-DD78-9343-9405-C5826FA49E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06" name="Rectangle 452">
                <a:extLst>
                  <a:ext uri="{FF2B5EF4-FFF2-40B4-BE49-F238E27FC236}">
                    <a16:creationId xmlns:a16="http://schemas.microsoft.com/office/drawing/2014/main" id="{BABE73F8-141D-7740-AEAC-D78E8D5574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07" name="Rectangle 453">
                <a:extLst>
                  <a:ext uri="{FF2B5EF4-FFF2-40B4-BE49-F238E27FC236}">
                    <a16:creationId xmlns:a16="http://schemas.microsoft.com/office/drawing/2014/main" id="{A2119282-8E64-7D40-B2C8-0977982D8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08" name="Line 454">
                <a:extLst>
                  <a:ext uri="{FF2B5EF4-FFF2-40B4-BE49-F238E27FC236}">
                    <a16:creationId xmlns:a16="http://schemas.microsoft.com/office/drawing/2014/main" id="{8A264E56-71E7-BA4C-966C-AE63EDD453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09" name="Line 455">
                <a:extLst>
                  <a:ext uri="{FF2B5EF4-FFF2-40B4-BE49-F238E27FC236}">
                    <a16:creationId xmlns:a16="http://schemas.microsoft.com/office/drawing/2014/main" id="{3929A716-F0EC-7346-BBD7-E2424BA705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0" name="Line 456">
                <a:extLst>
                  <a:ext uri="{FF2B5EF4-FFF2-40B4-BE49-F238E27FC236}">
                    <a16:creationId xmlns:a16="http://schemas.microsoft.com/office/drawing/2014/main" id="{8B6E90F2-2AC1-FD4E-9E8C-148C1A327C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1" name="Line 457">
                <a:extLst>
                  <a:ext uri="{FF2B5EF4-FFF2-40B4-BE49-F238E27FC236}">
                    <a16:creationId xmlns:a16="http://schemas.microsoft.com/office/drawing/2014/main" id="{879E03D3-3701-E241-8D73-B74C1841E2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12" name="Line 458">
                <a:extLst>
                  <a:ext uri="{FF2B5EF4-FFF2-40B4-BE49-F238E27FC236}">
                    <a16:creationId xmlns:a16="http://schemas.microsoft.com/office/drawing/2014/main" id="{DCA4FEDB-944F-6349-BF6A-4AFF21D66E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696" name="Group 459">
              <a:extLst>
                <a:ext uri="{FF2B5EF4-FFF2-40B4-BE49-F238E27FC236}">
                  <a16:creationId xmlns:a16="http://schemas.microsoft.com/office/drawing/2014/main" id="{8670FADD-0475-5440-B03A-7DB8503615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4463" y="5703888"/>
              <a:ext cx="382587" cy="241300"/>
              <a:chOff x="768" y="2160"/>
              <a:chExt cx="912" cy="576"/>
            </a:xfrm>
          </p:grpSpPr>
          <p:sp>
            <p:nvSpPr>
              <p:cNvPr id="15697" name="Freeform 460">
                <a:extLst>
                  <a:ext uri="{FF2B5EF4-FFF2-40B4-BE49-F238E27FC236}">
                    <a16:creationId xmlns:a16="http://schemas.microsoft.com/office/drawing/2014/main" id="{5DD077C9-B73A-E949-8ED7-1EC4CA413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98" name="Rectangle 461">
                <a:extLst>
                  <a:ext uri="{FF2B5EF4-FFF2-40B4-BE49-F238E27FC236}">
                    <a16:creationId xmlns:a16="http://schemas.microsoft.com/office/drawing/2014/main" id="{3E76D67D-CF0B-0146-A005-C3626E276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99" name="Rectangle 462">
                <a:extLst>
                  <a:ext uri="{FF2B5EF4-FFF2-40B4-BE49-F238E27FC236}">
                    <a16:creationId xmlns:a16="http://schemas.microsoft.com/office/drawing/2014/main" id="{9139A29C-2B28-244F-AABD-256BE177C3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700" name="Line 463">
                <a:extLst>
                  <a:ext uri="{FF2B5EF4-FFF2-40B4-BE49-F238E27FC236}">
                    <a16:creationId xmlns:a16="http://schemas.microsoft.com/office/drawing/2014/main" id="{94BDF185-9A19-B542-A8B9-566C1A59B4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01" name="Line 464">
                <a:extLst>
                  <a:ext uri="{FF2B5EF4-FFF2-40B4-BE49-F238E27FC236}">
                    <a16:creationId xmlns:a16="http://schemas.microsoft.com/office/drawing/2014/main" id="{ED3718F1-DD1D-CD42-A42D-25265FE5B5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02" name="Line 465">
                <a:extLst>
                  <a:ext uri="{FF2B5EF4-FFF2-40B4-BE49-F238E27FC236}">
                    <a16:creationId xmlns:a16="http://schemas.microsoft.com/office/drawing/2014/main" id="{345A9838-B811-5845-BAC4-1655772B4C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03" name="Line 466">
                <a:extLst>
                  <a:ext uri="{FF2B5EF4-FFF2-40B4-BE49-F238E27FC236}">
                    <a16:creationId xmlns:a16="http://schemas.microsoft.com/office/drawing/2014/main" id="{3AFF1F70-19BD-4D44-85B1-9B750BA3CC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04" name="Line 467">
                <a:extLst>
                  <a:ext uri="{FF2B5EF4-FFF2-40B4-BE49-F238E27FC236}">
                    <a16:creationId xmlns:a16="http://schemas.microsoft.com/office/drawing/2014/main" id="{767F1ADE-22BC-3D47-9BA9-A2D6C5D724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9" name="Group 476">
            <a:extLst>
              <a:ext uri="{FF2B5EF4-FFF2-40B4-BE49-F238E27FC236}">
                <a16:creationId xmlns:a16="http://schemas.microsoft.com/office/drawing/2014/main" id="{D0D764C2-93D0-A448-B269-F00126651C4D}"/>
              </a:ext>
            </a:extLst>
          </p:cNvPr>
          <p:cNvGrpSpPr>
            <a:grpSpLocks/>
          </p:cNvGrpSpPr>
          <p:nvPr/>
        </p:nvGrpSpPr>
        <p:grpSpPr bwMode="auto">
          <a:xfrm>
            <a:off x="5213351" y="4187825"/>
            <a:ext cx="2259013" cy="1919288"/>
            <a:chOff x="3689079" y="4187852"/>
            <a:chExt cx="2259550" cy="1919484"/>
          </a:xfrm>
        </p:grpSpPr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7684A061-535B-6740-98FA-3F65ED541E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9079" y="4187852"/>
              <a:ext cx="2259550" cy="1919484"/>
            </a:xfrm>
            <a:prstGeom prst="rect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  <a:effectLst>
              <a:outerShdw dist="38100" dir="2700000" algn="tl" rotWithShape="0">
                <a:srgbClr val="808080">
                  <a:alpha val="39999"/>
                </a:srgbClr>
              </a:outerShdw>
            </a:effec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64" name="Rectangle 37">
              <a:extLst>
                <a:ext uri="{FF2B5EF4-FFF2-40B4-BE49-F238E27FC236}">
                  <a16:creationId xmlns:a16="http://schemas.microsoft.com/office/drawing/2014/main" id="{721BD329-AB4D-1448-B4C2-F430065FDD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42687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65" name="Rectangle 40">
              <a:extLst>
                <a:ext uri="{FF2B5EF4-FFF2-40B4-BE49-F238E27FC236}">
                  <a16:creationId xmlns:a16="http://schemas.microsoft.com/office/drawing/2014/main" id="{22705F5C-D617-234E-B432-BCC63659A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6163" y="42687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66" name="Rectangle 49">
              <a:extLst>
                <a:ext uri="{FF2B5EF4-FFF2-40B4-BE49-F238E27FC236}">
                  <a16:creationId xmlns:a16="http://schemas.microsoft.com/office/drawing/2014/main" id="{FD57B1B9-2996-8C4A-8D2E-30A0D7F408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51958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67" name="Rectangle 52">
              <a:extLst>
                <a:ext uri="{FF2B5EF4-FFF2-40B4-BE49-F238E27FC236}">
                  <a16:creationId xmlns:a16="http://schemas.microsoft.com/office/drawing/2014/main" id="{FB3143EC-4826-F141-B7A5-3E92C2A97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6163" y="51958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5468" name="Group 607">
              <a:extLst>
                <a:ext uri="{FF2B5EF4-FFF2-40B4-BE49-F238E27FC236}">
                  <a16:creationId xmlns:a16="http://schemas.microsoft.com/office/drawing/2014/main" id="{0770844F-C7B0-D842-9436-645CF491F3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29050" y="5221288"/>
              <a:ext cx="914400" cy="749300"/>
              <a:chOff x="2127" y="2204"/>
              <a:chExt cx="489" cy="610"/>
            </a:xfrm>
          </p:grpSpPr>
          <p:sp>
            <p:nvSpPr>
              <p:cNvPr id="15616" name="Freeform 608">
                <a:extLst>
                  <a:ext uri="{FF2B5EF4-FFF2-40B4-BE49-F238E27FC236}">
                    <a16:creationId xmlns:a16="http://schemas.microsoft.com/office/drawing/2014/main" id="{FD2C4EAD-3932-D04A-A1BD-C4D826D2A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17" name="Rectangle 609">
                <a:extLst>
                  <a:ext uri="{FF2B5EF4-FFF2-40B4-BE49-F238E27FC236}">
                    <a16:creationId xmlns:a16="http://schemas.microsoft.com/office/drawing/2014/main" id="{D54BFFA4-A90C-C14F-9729-61E0F0B27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18" name="Rectangle 610">
                <a:extLst>
                  <a:ext uri="{FF2B5EF4-FFF2-40B4-BE49-F238E27FC236}">
                    <a16:creationId xmlns:a16="http://schemas.microsoft.com/office/drawing/2014/main" id="{FFDECDA8-9E41-F243-AF47-2256D862B7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19" name="Line 611">
                <a:extLst>
                  <a:ext uri="{FF2B5EF4-FFF2-40B4-BE49-F238E27FC236}">
                    <a16:creationId xmlns:a16="http://schemas.microsoft.com/office/drawing/2014/main" id="{F0FF5B3D-8A2A-9449-8034-95E0C7FBFF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20" name="Line 612">
                <a:extLst>
                  <a:ext uri="{FF2B5EF4-FFF2-40B4-BE49-F238E27FC236}">
                    <a16:creationId xmlns:a16="http://schemas.microsoft.com/office/drawing/2014/main" id="{E60D6DC9-92C9-6947-8841-75AED33FC6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21" name="Line 613">
                <a:extLst>
                  <a:ext uri="{FF2B5EF4-FFF2-40B4-BE49-F238E27FC236}">
                    <a16:creationId xmlns:a16="http://schemas.microsoft.com/office/drawing/2014/main" id="{7B751C58-032D-6548-859E-E818E011DE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22" name="Line 614">
                <a:extLst>
                  <a:ext uri="{FF2B5EF4-FFF2-40B4-BE49-F238E27FC236}">
                    <a16:creationId xmlns:a16="http://schemas.microsoft.com/office/drawing/2014/main" id="{A4127219-E35B-734C-BC57-C9A0FEDA5D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23" name="Line 615">
                <a:extLst>
                  <a:ext uri="{FF2B5EF4-FFF2-40B4-BE49-F238E27FC236}">
                    <a16:creationId xmlns:a16="http://schemas.microsoft.com/office/drawing/2014/main" id="{CFFEFB53-C929-984D-98A8-1C75CA0D77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24" name="Freeform 616">
                <a:extLst>
                  <a:ext uri="{FF2B5EF4-FFF2-40B4-BE49-F238E27FC236}">
                    <a16:creationId xmlns:a16="http://schemas.microsoft.com/office/drawing/2014/main" id="{E55E66C7-8F95-894B-B2BF-3C87482AE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25" name="Freeform 617">
                <a:extLst>
                  <a:ext uri="{FF2B5EF4-FFF2-40B4-BE49-F238E27FC236}">
                    <a16:creationId xmlns:a16="http://schemas.microsoft.com/office/drawing/2014/main" id="{95DA5DF1-078D-BB42-B93D-9D2B4E460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26" name="Rectangle 618">
                <a:extLst>
                  <a:ext uri="{FF2B5EF4-FFF2-40B4-BE49-F238E27FC236}">
                    <a16:creationId xmlns:a16="http://schemas.microsoft.com/office/drawing/2014/main" id="{3C28D717-5095-E149-B5AE-02488B0BA2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27" name="Rectangle 619">
                <a:extLst>
                  <a:ext uri="{FF2B5EF4-FFF2-40B4-BE49-F238E27FC236}">
                    <a16:creationId xmlns:a16="http://schemas.microsoft.com/office/drawing/2014/main" id="{645A1395-DB48-0945-8B58-74ADC370D8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28" name="Rectangle 620">
                <a:extLst>
                  <a:ext uri="{FF2B5EF4-FFF2-40B4-BE49-F238E27FC236}">
                    <a16:creationId xmlns:a16="http://schemas.microsoft.com/office/drawing/2014/main" id="{8290FB1D-3761-A54B-90A0-2D128A991C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29" name="Rectangle 621">
                <a:extLst>
                  <a:ext uri="{FF2B5EF4-FFF2-40B4-BE49-F238E27FC236}">
                    <a16:creationId xmlns:a16="http://schemas.microsoft.com/office/drawing/2014/main" id="{033C4810-A4F7-1048-B995-36DB6AB83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30" name="Rectangle 622">
                <a:extLst>
                  <a:ext uri="{FF2B5EF4-FFF2-40B4-BE49-F238E27FC236}">
                    <a16:creationId xmlns:a16="http://schemas.microsoft.com/office/drawing/2014/main" id="{E3FE0D9A-2180-014F-960F-0949C1AA56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31" name="Line 623">
                <a:extLst>
                  <a:ext uri="{FF2B5EF4-FFF2-40B4-BE49-F238E27FC236}">
                    <a16:creationId xmlns:a16="http://schemas.microsoft.com/office/drawing/2014/main" id="{F5EF0BE9-2097-6946-8E44-44D0FFA448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2" name="Line 624">
                <a:extLst>
                  <a:ext uri="{FF2B5EF4-FFF2-40B4-BE49-F238E27FC236}">
                    <a16:creationId xmlns:a16="http://schemas.microsoft.com/office/drawing/2014/main" id="{C5B65914-E68C-1D49-92BE-0F5334801F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3" name="Line 625">
                <a:extLst>
                  <a:ext uri="{FF2B5EF4-FFF2-40B4-BE49-F238E27FC236}">
                    <a16:creationId xmlns:a16="http://schemas.microsoft.com/office/drawing/2014/main" id="{FC5B284F-155E-7146-8BAB-D75FE041E7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4" name="Line 626">
                <a:extLst>
                  <a:ext uri="{FF2B5EF4-FFF2-40B4-BE49-F238E27FC236}">
                    <a16:creationId xmlns:a16="http://schemas.microsoft.com/office/drawing/2014/main" id="{5A1E17C6-BAAB-DD44-B10B-943E06A809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5" name="Line 627">
                <a:extLst>
                  <a:ext uri="{FF2B5EF4-FFF2-40B4-BE49-F238E27FC236}">
                    <a16:creationId xmlns:a16="http://schemas.microsoft.com/office/drawing/2014/main" id="{F97442FF-EB6C-E046-BED0-9D21CF588C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6" name="Line 628">
                <a:extLst>
                  <a:ext uri="{FF2B5EF4-FFF2-40B4-BE49-F238E27FC236}">
                    <a16:creationId xmlns:a16="http://schemas.microsoft.com/office/drawing/2014/main" id="{D0F36012-0EBF-F14C-B7EA-27DD830EC1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7" name="Line 629">
                <a:extLst>
                  <a:ext uri="{FF2B5EF4-FFF2-40B4-BE49-F238E27FC236}">
                    <a16:creationId xmlns:a16="http://schemas.microsoft.com/office/drawing/2014/main" id="{73A02378-56A2-7D49-B149-1B9B804E9D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8" name="Line 630">
                <a:extLst>
                  <a:ext uri="{FF2B5EF4-FFF2-40B4-BE49-F238E27FC236}">
                    <a16:creationId xmlns:a16="http://schemas.microsoft.com/office/drawing/2014/main" id="{D502FDF2-6984-8741-B11D-382D1ADD2E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39" name="Line 631">
                <a:extLst>
                  <a:ext uri="{FF2B5EF4-FFF2-40B4-BE49-F238E27FC236}">
                    <a16:creationId xmlns:a16="http://schemas.microsoft.com/office/drawing/2014/main" id="{1F0AEC8F-1F6E-094E-A88A-EF9C6A9D42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0" name="Line 632">
                <a:extLst>
                  <a:ext uri="{FF2B5EF4-FFF2-40B4-BE49-F238E27FC236}">
                    <a16:creationId xmlns:a16="http://schemas.microsoft.com/office/drawing/2014/main" id="{43E5B6F5-0029-7947-B451-84E7CB2682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1" name="Line 633">
                <a:extLst>
                  <a:ext uri="{FF2B5EF4-FFF2-40B4-BE49-F238E27FC236}">
                    <a16:creationId xmlns:a16="http://schemas.microsoft.com/office/drawing/2014/main" id="{1257EBCC-66D3-1046-B10B-0659C33EDD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2" name="Line 634">
                <a:extLst>
                  <a:ext uri="{FF2B5EF4-FFF2-40B4-BE49-F238E27FC236}">
                    <a16:creationId xmlns:a16="http://schemas.microsoft.com/office/drawing/2014/main" id="{965D3234-9137-3B4A-BB2C-B18D6441A4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3" name="Line 635">
                <a:extLst>
                  <a:ext uri="{FF2B5EF4-FFF2-40B4-BE49-F238E27FC236}">
                    <a16:creationId xmlns:a16="http://schemas.microsoft.com/office/drawing/2014/main" id="{56CA611F-6557-B34F-956A-6B9D89F9AF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4" name="Line 636">
                <a:extLst>
                  <a:ext uri="{FF2B5EF4-FFF2-40B4-BE49-F238E27FC236}">
                    <a16:creationId xmlns:a16="http://schemas.microsoft.com/office/drawing/2014/main" id="{6CC0DF85-FECC-BD47-A052-B47340DDE3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45" name="Line 637">
                <a:extLst>
                  <a:ext uri="{FF2B5EF4-FFF2-40B4-BE49-F238E27FC236}">
                    <a16:creationId xmlns:a16="http://schemas.microsoft.com/office/drawing/2014/main" id="{E89873FB-6CEF-334F-95E5-646F329C39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5646" name="Group 638">
                <a:extLst>
                  <a:ext uri="{FF2B5EF4-FFF2-40B4-BE49-F238E27FC236}">
                    <a16:creationId xmlns:a16="http://schemas.microsoft.com/office/drawing/2014/main" id="{45ADA61F-1163-784F-8C38-04BD883A197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15656" name="Rectangle 639">
                  <a:extLst>
                    <a:ext uri="{FF2B5EF4-FFF2-40B4-BE49-F238E27FC236}">
                      <a16:creationId xmlns:a16="http://schemas.microsoft.com/office/drawing/2014/main" id="{E143250E-DAED-6043-BE93-BBC99BC769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15657" name="Line 640">
                  <a:extLst>
                    <a:ext uri="{FF2B5EF4-FFF2-40B4-BE49-F238E27FC236}">
                      <a16:creationId xmlns:a16="http://schemas.microsoft.com/office/drawing/2014/main" id="{4BD2D58F-ACFE-B44F-91AA-CA2107E621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58" name="Line 641">
                  <a:extLst>
                    <a:ext uri="{FF2B5EF4-FFF2-40B4-BE49-F238E27FC236}">
                      <a16:creationId xmlns:a16="http://schemas.microsoft.com/office/drawing/2014/main" id="{53B9A7FB-8D93-3347-ACAB-590847DA58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59" name="Line 642">
                  <a:extLst>
                    <a:ext uri="{FF2B5EF4-FFF2-40B4-BE49-F238E27FC236}">
                      <a16:creationId xmlns:a16="http://schemas.microsoft.com/office/drawing/2014/main" id="{8B37FD92-9DA8-4742-809A-E03958DBD5E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60" name="Line 643">
                  <a:extLst>
                    <a:ext uri="{FF2B5EF4-FFF2-40B4-BE49-F238E27FC236}">
                      <a16:creationId xmlns:a16="http://schemas.microsoft.com/office/drawing/2014/main" id="{296175D9-8CB5-6B4E-ABE6-92B34A93CB9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61" name="Line 644">
                  <a:extLst>
                    <a:ext uri="{FF2B5EF4-FFF2-40B4-BE49-F238E27FC236}">
                      <a16:creationId xmlns:a16="http://schemas.microsoft.com/office/drawing/2014/main" id="{64B25F1A-846C-BD4D-8F59-D2BC5AD62F7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62" name="Line 645">
                  <a:extLst>
                    <a:ext uri="{FF2B5EF4-FFF2-40B4-BE49-F238E27FC236}">
                      <a16:creationId xmlns:a16="http://schemas.microsoft.com/office/drawing/2014/main" id="{2C187990-E38D-AE4E-BCF1-9419D05E62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63" name="Line 646">
                  <a:extLst>
                    <a:ext uri="{FF2B5EF4-FFF2-40B4-BE49-F238E27FC236}">
                      <a16:creationId xmlns:a16="http://schemas.microsoft.com/office/drawing/2014/main" id="{AC92BFC4-CC8B-0A45-8E21-A58AA9F942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5647" name="Freeform 647">
                <a:extLst>
                  <a:ext uri="{FF2B5EF4-FFF2-40B4-BE49-F238E27FC236}">
                    <a16:creationId xmlns:a16="http://schemas.microsoft.com/office/drawing/2014/main" id="{BE92AB41-B152-8F44-A805-FDFEABE7B1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48" name="Rectangle 648">
                <a:extLst>
                  <a:ext uri="{FF2B5EF4-FFF2-40B4-BE49-F238E27FC236}">
                    <a16:creationId xmlns:a16="http://schemas.microsoft.com/office/drawing/2014/main" id="{211E24AA-F0DB-B04F-A30A-666D8F9421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49" name="Rectangle 649">
                <a:extLst>
                  <a:ext uri="{FF2B5EF4-FFF2-40B4-BE49-F238E27FC236}">
                    <a16:creationId xmlns:a16="http://schemas.microsoft.com/office/drawing/2014/main" id="{1A1C7CBF-AD26-A54C-8BF7-3FDDBFD147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50" name="Line 650">
                <a:extLst>
                  <a:ext uri="{FF2B5EF4-FFF2-40B4-BE49-F238E27FC236}">
                    <a16:creationId xmlns:a16="http://schemas.microsoft.com/office/drawing/2014/main" id="{7E6C3940-7ED3-4C40-8C6A-161ECA6B47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51" name="Line 651">
                <a:extLst>
                  <a:ext uri="{FF2B5EF4-FFF2-40B4-BE49-F238E27FC236}">
                    <a16:creationId xmlns:a16="http://schemas.microsoft.com/office/drawing/2014/main" id="{B85801BD-B9A0-3946-802D-5527CFB2C7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52" name="Line 652">
                <a:extLst>
                  <a:ext uri="{FF2B5EF4-FFF2-40B4-BE49-F238E27FC236}">
                    <a16:creationId xmlns:a16="http://schemas.microsoft.com/office/drawing/2014/main" id="{02422E00-4B60-FB44-A15E-7FFE702003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53" name="Line 653">
                <a:extLst>
                  <a:ext uri="{FF2B5EF4-FFF2-40B4-BE49-F238E27FC236}">
                    <a16:creationId xmlns:a16="http://schemas.microsoft.com/office/drawing/2014/main" id="{649C3102-D29A-A744-811A-07DBA376B7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54" name="Line 654">
                <a:extLst>
                  <a:ext uri="{FF2B5EF4-FFF2-40B4-BE49-F238E27FC236}">
                    <a16:creationId xmlns:a16="http://schemas.microsoft.com/office/drawing/2014/main" id="{BAA73421-FD63-7F4E-B53C-A5F7A98A4B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55" name="Line 655">
                <a:extLst>
                  <a:ext uri="{FF2B5EF4-FFF2-40B4-BE49-F238E27FC236}">
                    <a16:creationId xmlns:a16="http://schemas.microsoft.com/office/drawing/2014/main" id="{B3C74E66-3773-E648-92DE-B0B0D6D14A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469" name="Group 656">
              <a:extLst>
                <a:ext uri="{FF2B5EF4-FFF2-40B4-BE49-F238E27FC236}">
                  <a16:creationId xmlns:a16="http://schemas.microsoft.com/office/drawing/2014/main" id="{4CC1863B-FE57-3142-90A6-3637316CFE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29050" y="4306888"/>
              <a:ext cx="914400" cy="749300"/>
              <a:chOff x="2127" y="2204"/>
              <a:chExt cx="489" cy="610"/>
            </a:xfrm>
          </p:grpSpPr>
          <p:sp>
            <p:nvSpPr>
              <p:cNvPr id="15568" name="Freeform 657">
                <a:extLst>
                  <a:ext uri="{FF2B5EF4-FFF2-40B4-BE49-F238E27FC236}">
                    <a16:creationId xmlns:a16="http://schemas.microsoft.com/office/drawing/2014/main" id="{5538FA1F-7B41-7F4A-A097-9FE01EBA5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69" name="Rectangle 658">
                <a:extLst>
                  <a:ext uri="{FF2B5EF4-FFF2-40B4-BE49-F238E27FC236}">
                    <a16:creationId xmlns:a16="http://schemas.microsoft.com/office/drawing/2014/main" id="{7112E791-D9BB-014B-A96A-9622A158AC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70" name="Rectangle 659">
                <a:extLst>
                  <a:ext uri="{FF2B5EF4-FFF2-40B4-BE49-F238E27FC236}">
                    <a16:creationId xmlns:a16="http://schemas.microsoft.com/office/drawing/2014/main" id="{52C46914-5723-9146-8B28-9711F540E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71" name="Line 660">
                <a:extLst>
                  <a:ext uri="{FF2B5EF4-FFF2-40B4-BE49-F238E27FC236}">
                    <a16:creationId xmlns:a16="http://schemas.microsoft.com/office/drawing/2014/main" id="{BE085F28-5FC9-C847-B076-47D3A2689E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72" name="Line 661">
                <a:extLst>
                  <a:ext uri="{FF2B5EF4-FFF2-40B4-BE49-F238E27FC236}">
                    <a16:creationId xmlns:a16="http://schemas.microsoft.com/office/drawing/2014/main" id="{941F4E7D-F942-8545-98A3-DE7CA2688D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73" name="Line 662">
                <a:extLst>
                  <a:ext uri="{FF2B5EF4-FFF2-40B4-BE49-F238E27FC236}">
                    <a16:creationId xmlns:a16="http://schemas.microsoft.com/office/drawing/2014/main" id="{BCB25DEA-7371-FE45-806F-BBE34A6CC2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74" name="Line 663">
                <a:extLst>
                  <a:ext uri="{FF2B5EF4-FFF2-40B4-BE49-F238E27FC236}">
                    <a16:creationId xmlns:a16="http://schemas.microsoft.com/office/drawing/2014/main" id="{140A4637-6A99-134F-AB83-5B7D859201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75" name="Line 664">
                <a:extLst>
                  <a:ext uri="{FF2B5EF4-FFF2-40B4-BE49-F238E27FC236}">
                    <a16:creationId xmlns:a16="http://schemas.microsoft.com/office/drawing/2014/main" id="{D660161C-AA39-4549-AC48-6FEF3150CB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76" name="Freeform 665">
                <a:extLst>
                  <a:ext uri="{FF2B5EF4-FFF2-40B4-BE49-F238E27FC236}">
                    <a16:creationId xmlns:a16="http://schemas.microsoft.com/office/drawing/2014/main" id="{94274A9F-DB06-D749-958E-8B0E49F534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77" name="Freeform 666">
                <a:extLst>
                  <a:ext uri="{FF2B5EF4-FFF2-40B4-BE49-F238E27FC236}">
                    <a16:creationId xmlns:a16="http://schemas.microsoft.com/office/drawing/2014/main" id="{FE236419-ACD5-1648-8478-47DCDA3042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78" name="Rectangle 667">
                <a:extLst>
                  <a:ext uri="{FF2B5EF4-FFF2-40B4-BE49-F238E27FC236}">
                    <a16:creationId xmlns:a16="http://schemas.microsoft.com/office/drawing/2014/main" id="{65F419D3-8BBE-BD46-90B4-ED047F3B2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79" name="Rectangle 668">
                <a:extLst>
                  <a:ext uri="{FF2B5EF4-FFF2-40B4-BE49-F238E27FC236}">
                    <a16:creationId xmlns:a16="http://schemas.microsoft.com/office/drawing/2014/main" id="{EB4B3ABE-6BF3-0A4D-916F-D11C98BF83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80" name="Rectangle 669">
                <a:extLst>
                  <a:ext uri="{FF2B5EF4-FFF2-40B4-BE49-F238E27FC236}">
                    <a16:creationId xmlns:a16="http://schemas.microsoft.com/office/drawing/2014/main" id="{E91B92E7-26E5-634F-BD69-AA7DC27E8E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81" name="Rectangle 670">
                <a:extLst>
                  <a:ext uri="{FF2B5EF4-FFF2-40B4-BE49-F238E27FC236}">
                    <a16:creationId xmlns:a16="http://schemas.microsoft.com/office/drawing/2014/main" id="{FD85F5CE-4508-E14D-90C9-5CF8C68942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82" name="Rectangle 671">
                <a:extLst>
                  <a:ext uri="{FF2B5EF4-FFF2-40B4-BE49-F238E27FC236}">
                    <a16:creationId xmlns:a16="http://schemas.microsoft.com/office/drawing/2014/main" id="{1DF29C7E-2BBA-3B41-BB00-8AA2C99B6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83" name="Line 672">
                <a:extLst>
                  <a:ext uri="{FF2B5EF4-FFF2-40B4-BE49-F238E27FC236}">
                    <a16:creationId xmlns:a16="http://schemas.microsoft.com/office/drawing/2014/main" id="{20445609-6BB4-B64F-A05E-F218AF1E6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4" name="Line 673">
                <a:extLst>
                  <a:ext uri="{FF2B5EF4-FFF2-40B4-BE49-F238E27FC236}">
                    <a16:creationId xmlns:a16="http://schemas.microsoft.com/office/drawing/2014/main" id="{15F4C89D-3CED-A443-953F-31909E6626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5" name="Line 674">
                <a:extLst>
                  <a:ext uri="{FF2B5EF4-FFF2-40B4-BE49-F238E27FC236}">
                    <a16:creationId xmlns:a16="http://schemas.microsoft.com/office/drawing/2014/main" id="{117A07A2-74D1-3C4C-BFE2-2E0B165278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6" name="Line 675">
                <a:extLst>
                  <a:ext uri="{FF2B5EF4-FFF2-40B4-BE49-F238E27FC236}">
                    <a16:creationId xmlns:a16="http://schemas.microsoft.com/office/drawing/2014/main" id="{9ABE431E-CD14-DF47-A52D-EE2E5B2017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7" name="Line 676">
                <a:extLst>
                  <a:ext uri="{FF2B5EF4-FFF2-40B4-BE49-F238E27FC236}">
                    <a16:creationId xmlns:a16="http://schemas.microsoft.com/office/drawing/2014/main" id="{0ADD2CA0-A059-0843-A20E-9972A43EA2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8" name="Line 677">
                <a:extLst>
                  <a:ext uri="{FF2B5EF4-FFF2-40B4-BE49-F238E27FC236}">
                    <a16:creationId xmlns:a16="http://schemas.microsoft.com/office/drawing/2014/main" id="{9FAB763A-D786-344F-8FE3-C9B1D7D81F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89" name="Line 678">
                <a:extLst>
                  <a:ext uri="{FF2B5EF4-FFF2-40B4-BE49-F238E27FC236}">
                    <a16:creationId xmlns:a16="http://schemas.microsoft.com/office/drawing/2014/main" id="{F1D763A9-97C8-424F-8A15-5252ECC0A5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0" name="Line 679">
                <a:extLst>
                  <a:ext uri="{FF2B5EF4-FFF2-40B4-BE49-F238E27FC236}">
                    <a16:creationId xmlns:a16="http://schemas.microsoft.com/office/drawing/2014/main" id="{717CACB3-E959-5D49-AA34-FE5B4ACDAF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1" name="Line 680">
                <a:extLst>
                  <a:ext uri="{FF2B5EF4-FFF2-40B4-BE49-F238E27FC236}">
                    <a16:creationId xmlns:a16="http://schemas.microsoft.com/office/drawing/2014/main" id="{627D4130-0332-9446-A5A1-C90DDDFF09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2" name="Line 681">
                <a:extLst>
                  <a:ext uri="{FF2B5EF4-FFF2-40B4-BE49-F238E27FC236}">
                    <a16:creationId xmlns:a16="http://schemas.microsoft.com/office/drawing/2014/main" id="{84D7FB3B-8C5A-8B40-83D9-DA2F16B63C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3" name="Line 682">
                <a:extLst>
                  <a:ext uri="{FF2B5EF4-FFF2-40B4-BE49-F238E27FC236}">
                    <a16:creationId xmlns:a16="http://schemas.microsoft.com/office/drawing/2014/main" id="{7BA50375-6186-E940-ADBB-71CA4673E2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4" name="Line 683">
                <a:extLst>
                  <a:ext uri="{FF2B5EF4-FFF2-40B4-BE49-F238E27FC236}">
                    <a16:creationId xmlns:a16="http://schemas.microsoft.com/office/drawing/2014/main" id="{C5D5BDD2-8A61-844B-8481-927F2E8B99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5" name="Line 684">
                <a:extLst>
                  <a:ext uri="{FF2B5EF4-FFF2-40B4-BE49-F238E27FC236}">
                    <a16:creationId xmlns:a16="http://schemas.microsoft.com/office/drawing/2014/main" id="{69F05F6A-8039-9C49-AE33-50A05ADB92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6" name="Line 685">
                <a:extLst>
                  <a:ext uri="{FF2B5EF4-FFF2-40B4-BE49-F238E27FC236}">
                    <a16:creationId xmlns:a16="http://schemas.microsoft.com/office/drawing/2014/main" id="{05223BD7-3D76-A948-A132-17093755D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97" name="Line 686">
                <a:extLst>
                  <a:ext uri="{FF2B5EF4-FFF2-40B4-BE49-F238E27FC236}">
                    <a16:creationId xmlns:a16="http://schemas.microsoft.com/office/drawing/2014/main" id="{07D095FC-A9D1-AC4B-A3B6-050A0808F2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5598" name="Group 687">
                <a:extLst>
                  <a:ext uri="{FF2B5EF4-FFF2-40B4-BE49-F238E27FC236}">
                    <a16:creationId xmlns:a16="http://schemas.microsoft.com/office/drawing/2014/main" id="{E56321EE-4DCB-5B45-BA56-4B27883B9C2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15608" name="Rectangle 688">
                  <a:extLst>
                    <a:ext uri="{FF2B5EF4-FFF2-40B4-BE49-F238E27FC236}">
                      <a16:creationId xmlns:a16="http://schemas.microsoft.com/office/drawing/2014/main" id="{7892EDBE-9FCC-2F4C-B318-7C7CA89453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15609" name="Line 689">
                  <a:extLst>
                    <a:ext uri="{FF2B5EF4-FFF2-40B4-BE49-F238E27FC236}">
                      <a16:creationId xmlns:a16="http://schemas.microsoft.com/office/drawing/2014/main" id="{91236A29-2CF9-A242-9F27-3E37F8961F0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0" name="Line 690">
                  <a:extLst>
                    <a:ext uri="{FF2B5EF4-FFF2-40B4-BE49-F238E27FC236}">
                      <a16:creationId xmlns:a16="http://schemas.microsoft.com/office/drawing/2014/main" id="{54AE1742-D7E6-984B-98A3-D35E2274E0D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1" name="Line 691">
                  <a:extLst>
                    <a:ext uri="{FF2B5EF4-FFF2-40B4-BE49-F238E27FC236}">
                      <a16:creationId xmlns:a16="http://schemas.microsoft.com/office/drawing/2014/main" id="{3060A384-D189-264E-935F-6AAB512276A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2" name="Line 692">
                  <a:extLst>
                    <a:ext uri="{FF2B5EF4-FFF2-40B4-BE49-F238E27FC236}">
                      <a16:creationId xmlns:a16="http://schemas.microsoft.com/office/drawing/2014/main" id="{C0479564-BA22-194C-B7D8-FCEEBA6B0F7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3" name="Line 693">
                  <a:extLst>
                    <a:ext uri="{FF2B5EF4-FFF2-40B4-BE49-F238E27FC236}">
                      <a16:creationId xmlns:a16="http://schemas.microsoft.com/office/drawing/2014/main" id="{FF867D63-CF55-7545-8286-6A4A6E34433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4" name="Line 694">
                  <a:extLst>
                    <a:ext uri="{FF2B5EF4-FFF2-40B4-BE49-F238E27FC236}">
                      <a16:creationId xmlns:a16="http://schemas.microsoft.com/office/drawing/2014/main" id="{69372977-DF1C-1D43-A254-D7BE2407ECD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615" name="Line 695">
                  <a:extLst>
                    <a:ext uri="{FF2B5EF4-FFF2-40B4-BE49-F238E27FC236}">
                      <a16:creationId xmlns:a16="http://schemas.microsoft.com/office/drawing/2014/main" id="{B0E23BBC-6DC3-4E4E-B656-003CA7ACFA7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5599" name="Freeform 696">
                <a:extLst>
                  <a:ext uri="{FF2B5EF4-FFF2-40B4-BE49-F238E27FC236}">
                    <a16:creationId xmlns:a16="http://schemas.microsoft.com/office/drawing/2014/main" id="{55385C8A-7FC8-A742-A511-800FD891C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00" name="Rectangle 697">
                <a:extLst>
                  <a:ext uri="{FF2B5EF4-FFF2-40B4-BE49-F238E27FC236}">
                    <a16:creationId xmlns:a16="http://schemas.microsoft.com/office/drawing/2014/main" id="{5AC8240B-51F4-2D48-AB29-EC558B300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01" name="Rectangle 698">
                <a:extLst>
                  <a:ext uri="{FF2B5EF4-FFF2-40B4-BE49-F238E27FC236}">
                    <a16:creationId xmlns:a16="http://schemas.microsoft.com/office/drawing/2014/main" id="{97DDE22A-266D-6C4E-8ECD-F704C34D16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602" name="Line 699">
                <a:extLst>
                  <a:ext uri="{FF2B5EF4-FFF2-40B4-BE49-F238E27FC236}">
                    <a16:creationId xmlns:a16="http://schemas.microsoft.com/office/drawing/2014/main" id="{6DC858BC-0A85-824F-A413-9C35BB627B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03" name="Line 700">
                <a:extLst>
                  <a:ext uri="{FF2B5EF4-FFF2-40B4-BE49-F238E27FC236}">
                    <a16:creationId xmlns:a16="http://schemas.microsoft.com/office/drawing/2014/main" id="{0D7CF7C9-B2A7-E641-A9CD-83B8B66CC6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04" name="Line 701">
                <a:extLst>
                  <a:ext uri="{FF2B5EF4-FFF2-40B4-BE49-F238E27FC236}">
                    <a16:creationId xmlns:a16="http://schemas.microsoft.com/office/drawing/2014/main" id="{F5C90B1C-8F59-B544-A7E1-58934A427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05" name="Line 702">
                <a:extLst>
                  <a:ext uri="{FF2B5EF4-FFF2-40B4-BE49-F238E27FC236}">
                    <a16:creationId xmlns:a16="http://schemas.microsoft.com/office/drawing/2014/main" id="{C02828A8-8CE6-0E4B-8265-BF8A465402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06" name="Line 703">
                <a:extLst>
                  <a:ext uri="{FF2B5EF4-FFF2-40B4-BE49-F238E27FC236}">
                    <a16:creationId xmlns:a16="http://schemas.microsoft.com/office/drawing/2014/main" id="{CF7A9CA7-6800-B241-BDC9-33B7B063F4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07" name="Line 704">
                <a:extLst>
                  <a:ext uri="{FF2B5EF4-FFF2-40B4-BE49-F238E27FC236}">
                    <a16:creationId xmlns:a16="http://schemas.microsoft.com/office/drawing/2014/main" id="{79A65BA2-7A02-A146-84FA-61D3FD7C92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470" name="Group 705">
              <a:extLst>
                <a:ext uri="{FF2B5EF4-FFF2-40B4-BE49-F238E27FC236}">
                  <a16:creationId xmlns:a16="http://schemas.microsoft.com/office/drawing/2014/main" id="{4A0A7343-AA3D-D741-B32E-F55A338703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95850" y="5221288"/>
              <a:ext cx="914400" cy="749300"/>
              <a:chOff x="2127" y="2204"/>
              <a:chExt cx="489" cy="610"/>
            </a:xfrm>
          </p:grpSpPr>
          <p:sp>
            <p:nvSpPr>
              <p:cNvPr id="15520" name="Freeform 706">
                <a:extLst>
                  <a:ext uri="{FF2B5EF4-FFF2-40B4-BE49-F238E27FC236}">
                    <a16:creationId xmlns:a16="http://schemas.microsoft.com/office/drawing/2014/main" id="{BD92FEB9-4400-FE47-82C4-1AF892B6C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21" name="Rectangle 707">
                <a:extLst>
                  <a:ext uri="{FF2B5EF4-FFF2-40B4-BE49-F238E27FC236}">
                    <a16:creationId xmlns:a16="http://schemas.microsoft.com/office/drawing/2014/main" id="{80C165B4-C296-5445-B04C-6B8031BC18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22" name="Rectangle 708">
                <a:extLst>
                  <a:ext uri="{FF2B5EF4-FFF2-40B4-BE49-F238E27FC236}">
                    <a16:creationId xmlns:a16="http://schemas.microsoft.com/office/drawing/2014/main" id="{447F4027-FD99-D849-87CD-9C26A5B8D7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23" name="Line 709">
                <a:extLst>
                  <a:ext uri="{FF2B5EF4-FFF2-40B4-BE49-F238E27FC236}">
                    <a16:creationId xmlns:a16="http://schemas.microsoft.com/office/drawing/2014/main" id="{871913CC-6E71-774E-B119-59E859CFF5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24" name="Line 710">
                <a:extLst>
                  <a:ext uri="{FF2B5EF4-FFF2-40B4-BE49-F238E27FC236}">
                    <a16:creationId xmlns:a16="http://schemas.microsoft.com/office/drawing/2014/main" id="{9DCE15DF-3437-284D-A9FA-C7277ABA15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25" name="Line 711">
                <a:extLst>
                  <a:ext uri="{FF2B5EF4-FFF2-40B4-BE49-F238E27FC236}">
                    <a16:creationId xmlns:a16="http://schemas.microsoft.com/office/drawing/2014/main" id="{A4E85F74-0AD1-FF41-B741-30A1985E8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26" name="Line 712">
                <a:extLst>
                  <a:ext uri="{FF2B5EF4-FFF2-40B4-BE49-F238E27FC236}">
                    <a16:creationId xmlns:a16="http://schemas.microsoft.com/office/drawing/2014/main" id="{70276191-0052-D84F-B116-9AA45F9194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27" name="Line 713">
                <a:extLst>
                  <a:ext uri="{FF2B5EF4-FFF2-40B4-BE49-F238E27FC236}">
                    <a16:creationId xmlns:a16="http://schemas.microsoft.com/office/drawing/2014/main" id="{367A1B41-6E25-8B4F-AD3F-5E62478D0D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28" name="Freeform 714">
                <a:extLst>
                  <a:ext uri="{FF2B5EF4-FFF2-40B4-BE49-F238E27FC236}">
                    <a16:creationId xmlns:a16="http://schemas.microsoft.com/office/drawing/2014/main" id="{647FB2E4-F87C-E54C-9A75-7070E5F71B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29" name="Freeform 715">
                <a:extLst>
                  <a:ext uri="{FF2B5EF4-FFF2-40B4-BE49-F238E27FC236}">
                    <a16:creationId xmlns:a16="http://schemas.microsoft.com/office/drawing/2014/main" id="{CC7722A0-88F1-5444-B4A6-66781CABB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0" name="Rectangle 716">
                <a:extLst>
                  <a:ext uri="{FF2B5EF4-FFF2-40B4-BE49-F238E27FC236}">
                    <a16:creationId xmlns:a16="http://schemas.microsoft.com/office/drawing/2014/main" id="{4EEC3C79-C409-FC4F-B3FD-FBCF64BA2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1" name="Rectangle 717">
                <a:extLst>
                  <a:ext uri="{FF2B5EF4-FFF2-40B4-BE49-F238E27FC236}">
                    <a16:creationId xmlns:a16="http://schemas.microsoft.com/office/drawing/2014/main" id="{E598F28D-D9D9-2E4A-9B14-B42A2B197F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2" name="Rectangle 718">
                <a:extLst>
                  <a:ext uri="{FF2B5EF4-FFF2-40B4-BE49-F238E27FC236}">
                    <a16:creationId xmlns:a16="http://schemas.microsoft.com/office/drawing/2014/main" id="{710E2C0C-1EBC-9241-A253-F44744921A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3" name="Rectangle 719">
                <a:extLst>
                  <a:ext uri="{FF2B5EF4-FFF2-40B4-BE49-F238E27FC236}">
                    <a16:creationId xmlns:a16="http://schemas.microsoft.com/office/drawing/2014/main" id="{A82C50AE-5F46-ED46-973F-D5F245DED5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4" name="Rectangle 720">
                <a:extLst>
                  <a:ext uri="{FF2B5EF4-FFF2-40B4-BE49-F238E27FC236}">
                    <a16:creationId xmlns:a16="http://schemas.microsoft.com/office/drawing/2014/main" id="{17B8DBBC-B49C-C648-80D0-2C3516FB7F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35" name="Line 721">
                <a:extLst>
                  <a:ext uri="{FF2B5EF4-FFF2-40B4-BE49-F238E27FC236}">
                    <a16:creationId xmlns:a16="http://schemas.microsoft.com/office/drawing/2014/main" id="{A7B42D2A-ABC8-C14C-8812-982EB4E70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36" name="Line 722">
                <a:extLst>
                  <a:ext uri="{FF2B5EF4-FFF2-40B4-BE49-F238E27FC236}">
                    <a16:creationId xmlns:a16="http://schemas.microsoft.com/office/drawing/2014/main" id="{C1160ADC-841A-8243-8F49-495AA2F084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37" name="Line 723">
                <a:extLst>
                  <a:ext uri="{FF2B5EF4-FFF2-40B4-BE49-F238E27FC236}">
                    <a16:creationId xmlns:a16="http://schemas.microsoft.com/office/drawing/2014/main" id="{03CAADAC-0404-E847-B25B-4221B9C7F1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38" name="Line 724">
                <a:extLst>
                  <a:ext uri="{FF2B5EF4-FFF2-40B4-BE49-F238E27FC236}">
                    <a16:creationId xmlns:a16="http://schemas.microsoft.com/office/drawing/2014/main" id="{27A3B538-EFE2-C743-BEED-8912845DA5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39" name="Line 725">
                <a:extLst>
                  <a:ext uri="{FF2B5EF4-FFF2-40B4-BE49-F238E27FC236}">
                    <a16:creationId xmlns:a16="http://schemas.microsoft.com/office/drawing/2014/main" id="{551590B1-8ED0-734F-B2F5-D0B67F09DB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0" name="Line 726">
                <a:extLst>
                  <a:ext uri="{FF2B5EF4-FFF2-40B4-BE49-F238E27FC236}">
                    <a16:creationId xmlns:a16="http://schemas.microsoft.com/office/drawing/2014/main" id="{52BA1E6B-8D8D-364D-9897-0A44B383B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1" name="Line 727">
                <a:extLst>
                  <a:ext uri="{FF2B5EF4-FFF2-40B4-BE49-F238E27FC236}">
                    <a16:creationId xmlns:a16="http://schemas.microsoft.com/office/drawing/2014/main" id="{222853B6-5CEB-DA4E-B453-CF9935F00C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2" name="Line 728">
                <a:extLst>
                  <a:ext uri="{FF2B5EF4-FFF2-40B4-BE49-F238E27FC236}">
                    <a16:creationId xmlns:a16="http://schemas.microsoft.com/office/drawing/2014/main" id="{3B7B4DF5-D45F-EB41-94F7-D31B980ACD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3" name="Line 729">
                <a:extLst>
                  <a:ext uri="{FF2B5EF4-FFF2-40B4-BE49-F238E27FC236}">
                    <a16:creationId xmlns:a16="http://schemas.microsoft.com/office/drawing/2014/main" id="{E752753D-4996-E24B-9FE1-7BDC00EE1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4" name="Line 730">
                <a:extLst>
                  <a:ext uri="{FF2B5EF4-FFF2-40B4-BE49-F238E27FC236}">
                    <a16:creationId xmlns:a16="http://schemas.microsoft.com/office/drawing/2014/main" id="{41BADDBC-5938-2D44-A245-39A07DF934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5" name="Line 731">
                <a:extLst>
                  <a:ext uri="{FF2B5EF4-FFF2-40B4-BE49-F238E27FC236}">
                    <a16:creationId xmlns:a16="http://schemas.microsoft.com/office/drawing/2014/main" id="{93971762-BD77-4A47-8940-F85E51DA6F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6" name="Line 732">
                <a:extLst>
                  <a:ext uri="{FF2B5EF4-FFF2-40B4-BE49-F238E27FC236}">
                    <a16:creationId xmlns:a16="http://schemas.microsoft.com/office/drawing/2014/main" id="{D592474C-34FF-FD49-AEF1-53146CF8F8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7" name="Line 733">
                <a:extLst>
                  <a:ext uri="{FF2B5EF4-FFF2-40B4-BE49-F238E27FC236}">
                    <a16:creationId xmlns:a16="http://schemas.microsoft.com/office/drawing/2014/main" id="{38D4ECBB-FDBB-B94E-8477-8F04DA3D1C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8" name="Line 734">
                <a:extLst>
                  <a:ext uri="{FF2B5EF4-FFF2-40B4-BE49-F238E27FC236}">
                    <a16:creationId xmlns:a16="http://schemas.microsoft.com/office/drawing/2014/main" id="{6F929CD6-4DBB-2A4C-AAF6-F7648647A8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49" name="Line 735">
                <a:extLst>
                  <a:ext uri="{FF2B5EF4-FFF2-40B4-BE49-F238E27FC236}">
                    <a16:creationId xmlns:a16="http://schemas.microsoft.com/office/drawing/2014/main" id="{6957D4A4-8049-7541-A9FB-EE5DB05806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5550" name="Group 736">
                <a:extLst>
                  <a:ext uri="{FF2B5EF4-FFF2-40B4-BE49-F238E27FC236}">
                    <a16:creationId xmlns:a16="http://schemas.microsoft.com/office/drawing/2014/main" id="{93629414-435C-764F-8D40-A007C4E014D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15560" name="Rectangle 737">
                  <a:extLst>
                    <a:ext uri="{FF2B5EF4-FFF2-40B4-BE49-F238E27FC236}">
                      <a16:creationId xmlns:a16="http://schemas.microsoft.com/office/drawing/2014/main" id="{166CB3A8-10A7-9747-85E7-C0F34C8023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15561" name="Line 738">
                  <a:extLst>
                    <a:ext uri="{FF2B5EF4-FFF2-40B4-BE49-F238E27FC236}">
                      <a16:creationId xmlns:a16="http://schemas.microsoft.com/office/drawing/2014/main" id="{B20B117F-5B26-E641-A4B8-D08D926CDF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2" name="Line 739">
                  <a:extLst>
                    <a:ext uri="{FF2B5EF4-FFF2-40B4-BE49-F238E27FC236}">
                      <a16:creationId xmlns:a16="http://schemas.microsoft.com/office/drawing/2014/main" id="{0E5AEE26-28BE-2846-9D71-476C7ED3A51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3" name="Line 740">
                  <a:extLst>
                    <a:ext uri="{FF2B5EF4-FFF2-40B4-BE49-F238E27FC236}">
                      <a16:creationId xmlns:a16="http://schemas.microsoft.com/office/drawing/2014/main" id="{E9805467-9669-2B47-826E-E902DB369F3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4" name="Line 741">
                  <a:extLst>
                    <a:ext uri="{FF2B5EF4-FFF2-40B4-BE49-F238E27FC236}">
                      <a16:creationId xmlns:a16="http://schemas.microsoft.com/office/drawing/2014/main" id="{983C8A7B-8076-5948-9604-95216AAE5C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5" name="Line 742">
                  <a:extLst>
                    <a:ext uri="{FF2B5EF4-FFF2-40B4-BE49-F238E27FC236}">
                      <a16:creationId xmlns:a16="http://schemas.microsoft.com/office/drawing/2014/main" id="{EB439626-D7AA-7F4D-B4EF-FA256EDDD49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6" name="Line 743">
                  <a:extLst>
                    <a:ext uri="{FF2B5EF4-FFF2-40B4-BE49-F238E27FC236}">
                      <a16:creationId xmlns:a16="http://schemas.microsoft.com/office/drawing/2014/main" id="{92AC5A1F-1D9F-6F44-AABF-6E7C5B78657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67" name="Line 744">
                  <a:extLst>
                    <a:ext uri="{FF2B5EF4-FFF2-40B4-BE49-F238E27FC236}">
                      <a16:creationId xmlns:a16="http://schemas.microsoft.com/office/drawing/2014/main" id="{F8461AA7-1924-3340-86CA-E608948B3F3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5551" name="Freeform 745">
                <a:extLst>
                  <a:ext uri="{FF2B5EF4-FFF2-40B4-BE49-F238E27FC236}">
                    <a16:creationId xmlns:a16="http://schemas.microsoft.com/office/drawing/2014/main" id="{12645643-1D8A-3745-BD5A-1C299DB68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52" name="Rectangle 746">
                <a:extLst>
                  <a:ext uri="{FF2B5EF4-FFF2-40B4-BE49-F238E27FC236}">
                    <a16:creationId xmlns:a16="http://schemas.microsoft.com/office/drawing/2014/main" id="{580B96EC-2783-2F4E-89C3-7A4250EF6D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53" name="Rectangle 747">
                <a:extLst>
                  <a:ext uri="{FF2B5EF4-FFF2-40B4-BE49-F238E27FC236}">
                    <a16:creationId xmlns:a16="http://schemas.microsoft.com/office/drawing/2014/main" id="{E026CD3D-4148-C045-A941-081A8F38B1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54" name="Line 748">
                <a:extLst>
                  <a:ext uri="{FF2B5EF4-FFF2-40B4-BE49-F238E27FC236}">
                    <a16:creationId xmlns:a16="http://schemas.microsoft.com/office/drawing/2014/main" id="{28423E17-3E22-1F49-AC57-BF2DA5DC2D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55" name="Line 749">
                <a:extLst>
                  <a:ext uri="{FF2B5EF4-FFF2-40B4-BE49-F238E27FC236}">
                    <a16:creationId xmlns:a16="http://schemas.microsoft.com/office/drawing/2014/main" id="{BA83D102-1206-5A4F-BEA8-6FD0B09242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56" name="Line 750">
                <a:extLst>
                  <a:ext uri="{FF2B5EF4-FFF2-40B4-BE49-F238E27FC236}">
                    <a16:creationId xmlns:a16="http://schemas.microsoft.com/office/drawing/2014/main" id="{E44DA302-4917-504C-B573-C6C3FA04F3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57" name="Line 751">
                <a:extLst>
                  <a:ext uri="{FF2B5EF4-FFF2-40B4-BE49-F238E27FC236}">
                    <a16:creationId xmlns:a16="http://schemas.microsoft.com/office/drawing/2014/main" id="{0C3E10A5-CE00-034A-AABA-BC6980C155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58" name="Line 752">
                <a:extLst>
                  <a:ext uri="{FF2B5EF4-FFF2-40B4-BE49-F238E27FC236}">
                    <a16:creationId xmlns:a16="http://schemas.microsoft.com/office/drawing/2014/main" id="{807A3679-822B-474C-968D-2C7E200909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59" name="Line 753">
                <a:extLst>
                  <a:ext uri="{FF2B5EF4-FFF2-40B4-BE49-F238E27FC236}">
                    <a16:creationId xmlns:a16="http://schemas.microsoft.com/office/drawing/2014/main" id="{C062724C-61FF-1043-AC05-94CE30580A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5471" name="Group 754">
              <a:extLst>
                <a:ext uri="{FF2B5EF4-FFF2-40B4-BE49-F238E27FC236}">
                  <a16:creationId xmlns:a16="http://schemas.microsoft.com/office/drawing/2014/main" id="{49B41C96-E757-AB46-8C79-5166D78C7B8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95850" y="4306888"/>
              <a:ext cx="914400" cy="749300"/>
              <a:chOff x="2127" y="2204"/>
              <a:chExt cx="489" cy="610"/>
            </a:xfrm>
          </p:grpSpPr>
          <p:sp>
            <p:nvSpPr>
              <p:cNvPr id="15472" name="Freeform 755">
                <a:extLst>
                  <a:ext uri="{FF2B5EF4-FFF2-40B4-BE49-F238E27FC236}">
                    <a16:creationId xmlns:a16="http://schemas.microsoft.com/office/drawing/2014/main" id="{5D27F99C-D842-6D4D-9A5F-0010AD648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73" name="Rectangle 756">
                <a:extLst>
                  <a:ext uri="{FF2B5EF4-FFF2-40B4-BE49-F238E27FC236}">
                    <a16:creationId xmlns:a16="http://schemas.microsoft.com/office/drawing/2014/main" id="{ED67C94F-85D0-D143-95DB-7ABCA07676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74" name="Rectangle 757">
                <a:extLst>
                  <a:ext uri="{FF2B5EF4-FFF2-40B4-BE49-F238E27FC236}">
                    <a16:creationId xmlns:a16="http://schemas.microsoft.com/office/drawing/2014/main" id="{AB4D6B35-25F0-9945-95DC-16F3A132F6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75" name="Line 758">
                <a:extLst>
                  <a:ext uri="{FF2B5EF4-FFF2-40B4-BE49-F238E27FC236}">
                    <a16:creationId xmlns:a16="http://schemas.microsoft.com/office/drawing/2014/main" id="{9AEFCCC1-B94A-CF48-B31A-231213191B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76" name="Line 759">
                <a:extLst>
                  <a:ext uri="{FF2B5EF4-FFF2-40B4-BE49-F238E27FC236}">
                    <a16:creationId xmlns:a16="http://schemas.microsoft.com/office/drawing/2014/main" id="{72ED76CA-A94C-324C-B6D2-60AEDE0A43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77" name="Line 760">
                <a:extLst>
                  <a:ext uri="{FF2B5EF4-FFF2-40B4-BE49-F238E27FC236}">
                    <a16:creationId xmlns:a16="http://schemas.microsoft.com/office/drawing/2014/main" id="{85B8DCF3-EA98-9747-868F-6B57FFF1BB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78" name="Line 761">
                <a:extLst>
                  <a:ext uri="{FF2B5EF4-FFF2-40B4-BE49-F238E27FC236}">
                    <a16:creationId xmlns:a16="http://schemas.microsoft.com/office/drawing/2014/main" id="{00141401-6CFD-7A48-B84D-2EBB103C3C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79" name="Line 762">
                <a:extLst>
                  <a:ext uri="{FF2B5EF4-FFF2-40B4-BE49-F238E27FC236}">
                    <a16:creationId xmlns:a16="http://schemas.microsoft.com/office/drawing/2014/main" id="{4F198DDC-1924-1749-BC68-68D24C8808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80" name="Freeform 763">
                <a:extLst>
                  <a:ext uri="{FF2B5EF4-FFF2-40B4-BE49-F238E27FC236}">
                    <a16:creationId xmlns:a16="http://schemas.microsoft.com/office/drawing/2014/main" id="{D8926082-257C-9E47-B4D0-732105D26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1" name="Freeform 764">
                <a:extLst>
                  <a:ext uri="{FF2B5EF4-FFF2-40B4-BE49-F238E27FC236}">
                    <a16:creationId xmlns:a16="http://schemas.microsoft.com/office/drawing/2014/main" id="{2918656E-8749-C14E-B44E-EFC8A0E565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2" name="Rectangle 765">
                <a:extLst>
                  <a:ext uri="{FF2B5EF4-FFF2-40B4-BE49-F238E27FC236}">
                    <a16:creationId xmlns:a16="http://schemas.microsoft.com/office/drawing/2014/main" id="{A0055173-B0B6-A843-A368-0D9BADA1E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3" name="Rectangle 766">
                <a:extLst>
                  <a:ext uri="{FF2B5EF4-FFF2-40B4-BE49-F238E27FC236}">
                    <a16:creationId xmlns:a16="http://schemas.microsoft.com/office/drawing/2014/main" id="{087DC132-FCE9-3641-9023-4921FC67E3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4" name="Rectangle 767">
                <a:extLst>
                  <a:ext uri="{FF2B5EF4-FFF2-40B4-BE49-F238E27FC236}">
                    <a16:creationId xmlns:a16="http://schemas.microsoft.com/office/drawing/2014/main" id="{8D13D73F-3C27-C448-9C55-C7E30C8FB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5" name="Rectangle 768">
                <a:extLst>
                  <a:ext uri="{FF2B5EF4-FFF2-40B4-BE49-F238E27FC236}">
                    <a16:creationId xmlns:a16="http://schemas.microsoft.com/office/drawing/2014/main" id="{C91D04D5-5752-F248-A53E-67DEA890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6" name="Rectangle 769">
                <a:extLst>
                  <a:ext uri="{FF2B5EF4-FFF2-40B4-BE49-F238E27FC236}">
                    <a16:creationId xmlns:a16="http://schemas.microsoft.com/office/drawing/2014/main" id="{4E6C0BE9-594F-D64F-AB01-DACB7B745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487" name="Line 770">
                <a:extLst>
                  <a:ext uri="{FF2B5EF4-FFF2-40B4-BE49-F238E27FC236}">
                    <a16:creationId xmlns:a16="http://schemas.microsoft.com/office/drawing/2014/main" id="{4FDF37EB-7A5F-1A49-B28D-1104C4878E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88" name="Line 771">
                <a:extLst>
                  <a:ext uri="{FF2B5EF4-FFF2-40B4-BE49-F238E27FC236}">
                    <a16:creationId xmlns:a16="http://schemas.microsoft.com/office/drawing/2014/main" id="{F1D4B60D-E398-614A-8D7A-4C39BB3DEC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89" name="Line 772">
                <a:extLst>
                  <a:ext uri="{FF2B5EF4-FFF2-40B4-BE49-F238E27FC236}">
                    <a16:creationId xmlns:a16="http://schemas.microsoft.com/office/drawing/2014/main" id="{1E38B9D4-7D9F-E942-915F-DC365AC44F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0" name="Line 773">
                <a:extLst>
                  <a:ext uri="{FF2B5EF4-FFF2-40B4-BE49-F238E27FC236}">
                    <a16:creationId xmlns:a16="http://schemas.microsoft.com/office/drawing/2014/main" id="{01FF8076-5F06-174F-BEF7-5039D4B31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1" name="Line 774">
                <a:extLst>
                  <a:ext uri="{FF2B5EF4-FFF2-40B4-BE49-F238E27FC236}">
                    <a16:creationId xmlns:a16="http://schemas.microsoft.com/office/drawing/2014/main" id="{DB3627B4-390A-BC4D-A951-5F16119A5A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2" name="Line 775">
                <a:extLst>
                  <a:ext uri="{FF2B5EF4-FFF2-40B4-BE49-F238E27FC236}">
                    <a16:creationId xmlns:a16="http://schemas.microsoft.com/office/drawing/2014/main" id="{F4C58A8F-2590-F548-99F8-4A0F093047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3" name="Line 776">
                <a:extLst>
                  <a:ext uri="{FF2B5EF4-FFF2-40B4-BE49-F238E27FC236}">
                    <a16:creationId xmlns:a16="http://schemas.microsoft.com/office/drawing/2014/main" id="{42B23224-9C1C-044E-92A6-6519DE9045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4" name="Line 777">
                <a:extLst>
                  <a:ext uri="{FF2B5EF4-FFF2-40B4-BE49-F238E27FC236}">
                    <a16:creationId xmlns:a16="http://schemas.microsoft.com/office/drawing/2014/main" id="{ADB4A16D-6DC8-1042-87BA-076B72FB9C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5" name="Line 778">
                <a:extLst>
                  <a:ext uri="{FF2B5EF4-FFF2-40B4-BE49-F238E27FC236}">
                    <a16:creationId xmlns:a16="http://schemas.microsoft.com/office/drawing/2014/main" id="{5E33A5B8-B5D1-B44E-869C-F2321A7D96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6" name="Line 779">
                <a:extLst>
                  <a:ext uri="{FF2B5EF4-FFF2-40B4-BE49-F238E27FC236}">
                    <a16:creationId xmlns:a16="http://schemas.microsoft.com/office/drawing/2014/main" id="{85997BDF-164D-A54E-AE90-DA28D9E0A0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7" name="Line 780">
                <a:extLst>
                  <a:ext uri="{FF2B5EF4-FFF2-40B4-BE49-F238E27FC236}">
                    <a16:creationId xmlns:a16="http://schemas.microsoft.com/office/drawing/2014/main" id="{EDC39BD0-1B69-E14A-B4AE-2EA36DD6E5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8" name="Line 781">
                <a:extLst>
                  <a:ext uri="{FF2B5EF4-FFF2-40B4-BE49-F238E27FC236}">
                    <a16:creationId xmlns:a16="http://schemas.microsoft.com/office/drawing/2014/main" id="{5DD72B30-23E2-7B4A-80D7-F84472259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99" name="Line 782">
                <a:extLst>
                  <a:ext uri="{FF2B5EF4-FFF2-40B4-BE49-F238E27FC236}">
                    <a16:creationId xmlns:a16="http://schemas.microsoft.com/office/drawing/2014/main" id="{12939538-45A4-8C47-90D5-58ABFA6BB0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00" name="Line 783">
                <a:extLst>
                  <a:ext uri="{FF2B5EF4-FFF2-40B4-BE49-F238E27FC236}">
                    <a16:creationId xmlns:a16="http://schemas.microsoft.com/office/drawing/2014/main" id="{6C55992E-DA6D-2E48-8D14-D94491137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01" name="Line 784">
                <a:extLst>
                  <a:ext uri="{FF2B5EF4-FFF2-40B4-BE49-F238E27FC236}">
                    <a16:creationId xmlns:a16="http://schemas.microsoft.com/office/drawing/2014/main" id="{40784049-E5B3-4E45-A127-97E0218BBD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5502" name="Group 785">
                <a:extLst>
                  <a:ext uri="{FF2B5EF4-FFF2-40B4-BE49-F238E27FC236}">
                    <a16:creationId xmlns:a16="http://schemas.microsoft.com/office/drawing/2014/main" id="{6B3E4E21-1341-1441-8243-E06B24A2557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15512" name="Rectangle 786">
                  <a:extLst>
                    <a:ext uri="{FF2B5EF4-FFF2-40B4-BE49-F238E27FC236}">
                      <a16:creationId xmlns:a16="http://schemas.microsoft.com/office/drawing/2014/main" id="{58FA50AD-6F52-A640-80CF-F1CBA7E93D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15513" name="Line 787">
                  <a:extLst>
                    <a:ext uri="{FF2B5EF4-FFF2-40B4-BE49-F238E27FC236}">
                      <a16:creationId xmlns:a16="http://schemas.microsoft.com/office/drawing/2014/main" id="{1DA355DC-20D9-ED4F-9EE8-78B9BA820B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4" name="Line 788">
                  <a:extLst>
                    <a:ext uri="{FF2B5EF4-FFF2-40B4-BE49-F238E27FC236}">
                      <a16:creationId xmlns:a16="http://schemas.microsoft.com/office/drawing/2014/main" id="{B432A3BB-89CE-B747-82C6-E698FAD483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5" name="Line 789">
                  <a:extLst>
                    <a:ext uri="{FF2B5EF4-FFF2-40B4-BE49-F238E27FC236}">
                      <a16:creationId xmlns:a16="http://schemas.microsoft.com/office/drawing/2014/main" id="{ACA7F738-37AD-4342-8162-503E1623A75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6" name="Line 790">
                  <a:extLst>
                    <a:ext uri="{FF2B5EF4-FFF2-40B4-BE49-F238E27FC236}">
                      <a16:creationId xmlns:a16="http://schemas.microsoft.com/office/drawing/2014/main" id="{E68ACC47-7C36-0F4A-9948-515A9D2A3E7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7" name="Line 791">
                  <a:extLst>
                    <a:ext uri="{FF2B5EF4-FFF2-40B4-BE49-F238E27FC236}">
                      <a16:creationId xmlns:a16="http://schemas.microsoft.com/office/drawing/2014/main" id="{1296ED7A-AD36-7D47-A0ED-DE072781288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8" name="Line 792">
                  <a:extLst>
                    <a:ext uri="{FF2B5EF4-FFF2-40B4-BE49-F238E27FC236}">
                      <a16:creationId xmlns:a16="http://schemas.microsoft.com/office/drawing/2014/main" id="{668A1B40-9DD8-7940-95F9-4308B93507A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5519" name="Line 793">
                  <a:extLst>
                    <a:ext uri="{FF2B5EF4-FFF2-40B4-BE49-F238E27FC236}">
                      <a16:creationId xmlns:a16="http://schemas.microsoft.com/office/drawing/2014/main" id="{63EE40EF-3698-354B-924E-268064E2D7E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5503" name="Freeform 794">
                <a:extLst>
                  <a:ext uri="{FF2B5EF4-FFF2-40B4-BE49-F238E27FC236}">
                    <a16:creationId xmlns:a16="http://schemas.microsoft.com/office/drawing/2014/main" id="{DF025298-B85D-6E49-B341-41C7826C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04" name="Rectangle 795">
                <a:extLst>
                  <a:ext uri="{FF2B5EF4-FFF2-40B4-BE49-F238E27FC236}">
                    <a16:creationId xmlns:a16="http://schemas.microsoft.com/office/drawing/2014/main" id="{B2579829-1F65-114A-9E33-1A311350AA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05" name="Rectangle 796">
                <a:extLst>
                  <a:ext uri="{FF2B5EF4-FFF2-40B4-BE49-F238E27FC236}">
                    <a16:creationId xmlns:a16="http://schemas.microsoft.com/office/drawing/2014/main" id="{9B3AB5D9-77EC-E14B-BBB2-169C8BB813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5506" name="Line 797">
                <a:extLst>
                  <a:ext uri="{FF2B5EF4-FFF2-40B4-BE49-F238E27FC236}">
                    <a16:creationId xmlns:a16="http://schemas.microsoft.com/office/drawing/2014/main" id="{29795088-FB25-FD4B-BAA5-8BEC48F223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07" name="Line 798">
                <a:extLst>
                  <a:ext uri="{FF2B5EF4-FFF2-40B4-BE49-F238E27FC236}">
                    <a16:creationId xmlns:a16="http://schemas.microsoft.com/office/drawing/2014/main" id="{D96663DA-4535-994B-87AA-775960F352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08" name="Line 799">
                <a:extLst>
                  <a:ext uri="{FF2B5EF4-FFF2-40B4-BE49-F238E27FC236}">
                    <a16:creationId xmlns:a16="http://schemas.microsoft.com/office/drawing/2014/main" id="{29167069-C4AA-4D40-90D7-463313B45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09" name="Line 800">
                <a:extLst>
                  <a:ext uri="{FF2B5EF4-FFF2-40B4-BE49-F238E27FC236}">
                    <a16:creationId xmlns:a16="http://schemas.microsoft.com/office/drawing/2014/main" id="{278D1E72-FC33-0948-A7D4-A5CE5E4A2D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10" name="Line 801">
                <a:extLst>
                  <a:ext uri="{FF2B5EF4-FFF2-40B4-BE49-F238E27FC236}">
                    <a16:creationId xmlns:a16="http://schemas.microsoft.com/office/drawing/2014/main" id="{24A0D58A-B777-384E-8F9B-B1AD70BADB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11" name="Line 802">
                <a:extLst>
                  <a:ext uri="{FF2B5EF4-FFF2-40B4-BE49-F238E27FC236}">
                    <a16:creationId xmlns:a16="http://schemas.microsoft.com/office/drawing/2014/main" id="{F25C68B5-3FC1-4244-A697-0C93AB270D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28" name="Group 477">
            <a:extLst>
              <a:ext uri="{FF2B5EF4-FFF2-40B4-BE49-F238E27FC236}">
                <a16:creationId xmlns:a16="http://schemas.microsoft.com/office/drawing/2014/main" id="{0CBF1555-CC92-7D4B-A57E-ADD3E27F1F1D}"/>
              </a:ext>
            </a:extLst>
          </p:cNvPr>
          <p:cNvGrpSpPr>
            <a:grpSpLocks/>
          </p:cNvGrpSpPr>
          <p:nvPr/>
        </p:nvGrpSpPr>
        <p:grpSpPr bwMode="auto">
          <a:xfrm>
            <a:off x="8001001" y="4191000"/>
            <a:ext cx="2259013" cy="1919288"/>
            <a:chOff x="6477000" y="4191000"/>
            <a:chExt cx="2259550" cy="1919484"/>
          </a:xfrm>
        </p:grpSpPr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931D0A6E-835C-294F-B63B-8FADA1334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7000" y="4191000"/>
              <a:ext cx="2259550" cy="1919484"/>
            </a:xfrm>
            <a:prstGeom prst="rect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  <a:effectLst>
              <a:outerShdw dist="38100" dir="2700000" algn="tl" rotWithShape="0">
                <a:srgbClr val="808080">
                  <a:alpha val="39999"/>
                </a:srgbClr>
              </a:outerShdw>
            </a:effec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74" name="Rectangle 472">
              <a:extLst>
                <a:ext uri="{FF2B5EF4-FFF2-40B4-BE49-F238E27FC236}">
                  <a16:creationId xmlns:a16="http://schemas.microsoft.com/office/drawing/2014/main" id="{7A3272CB-424C-D84E-B35E-61F716B0FC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0340" y="4244340"/>
              <a:ext cx="2145030" cy="1813560"/>
            </a:xfrm>
            <a:prstGeom prst="rect">
              <a:avLst/>
            </a:prstGeom>
            <a:solidFill>
              <a:srgbClr val="CCFFFF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75" name="Freeform 657">
              <a:extLst>
                <a:ext uri="{FF2B5EF4-FFF2-40B4-BE49-F238E27FC236}">
                  <a16:creationId xmlns:a16="http://schemas.microsoft.com/office/drawing/2014/main" id="{61DD0AFC-809D-194E-9B46-0CE3E8527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4279900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76" name="Rectangle 658">
              <a:extLst>
                <a:ext uri="{FF2B5EF4-FFF2-40B4-BE49-F238E27FC236}">
                  <a16:creationId xmlns:a16="http://schemas.microsoft.com/office/drawing/2014/main" id="{EE253582-C59E-644C-9390-FF00C34AF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427990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77" name="Rectangle 659">
              <a:extLst>
                <a:ext uri="{FF2B5EF4-FFF2-40B4-BE49-F238E27FC236}">
                  <a16:creationId xmlns:a16="http://schemas.microsoft.com/office/drawing/2014/main" id="{14ABA567-F83C-1B40-878C-B37478582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427990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78" name="Line 660">
              <a:extLst>
                <a:ext uri="{FF2B5EF4-FFF2-40B4-BE49-F238E27FC236}">
                  <a16:creationId xmlns:a16="http://schemas.microsoft.com/office/drawing/2014/main" id="{278EF5B7-82F9-8B43-828D-6996B7B0AA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4123" y="43683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79" name="Line 661">
              <a:extLst>
                <a:ext uri="{FF2B5EF4-FFF2-40B4-BE49-F238E27FC236}">
                  <a16:creationId xmlns:a16="http://schemas.microsoft.com/office/drawing/2014/main" id="{2F453AEC-3BD6-8143-BF67-468D3C22D3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324121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0" name="Line 662">
              <a:extLst>
                <a:ext uri="{FF2B5EF4-FFF2-40B4-BE49-F238E27FC236}">
                  <a16:creationId xmlns:a16="http://schemas.microsoft.com/office/drawing/2014/main" id="{C9F3502F-5948-EE41-81E6-785B8813EF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412563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1" name="Line 663">
              <a:extLst>
                <a:ext uri="{FF2B5EF4-FFF2-40B4-BE49-F238E27FC236}">
                  <a16:creationId xmlns:a16="http://schemas.microsoft.com/office/drawing/2014/main" id="{2B594B79-AC9A-4742-BF73-59272C426D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43683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2" name="Line 664">
              <a:extLst>
                <a:ext uri="{FF2B5EF4-FFF2-40B4-BE49-F238E27FC236}">
                  <a16:creationId xmlns:a16="http://schemas.microsoft.com/office/drawing/2014/main" id="{05854249-8318-F04B-971C-DF1155E6EA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43683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3" name="Freeform 665">
              <a:extLst>
                <a:ext uri="{FF2B5EF4-FFF2-40B4-BE49-F238E27FC236}">
                  <a16:creationId xmlns:a16="http://schemas.microsoft.com/office/drawing/2014/main" id="{69AE44BF-B0BF-B648-A596-928FBD077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4470296"/>
              <a:ext cx="110326" cy="176884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4" name="Freeform 666">
              <a:extLst>
                <a:ext uri="{FF2B5EF4-FFF2-40B4-BE49-F238E27FC236}">
                  <a16:creationId xmlns:a16="http://schemas.microsoft.com/office/drawing/2014/main" id="{4EA4BEC0-0363-7E43-B75E-5CA4AF00E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4661920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5" name="Rectangle 667">
              <a:extLst>
                <a:ext uri="{FF2B5EF4-FFF2-40B4-BE49-F238E27FC236}">
                  <a16:creationId xmlns:a16="http://schemas.microsoft.com/office/drawing/2014/main" id="{75E17630-0CF4-8740-99D4-099D0E0029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4470296"/>
              <a:ext cx="67318" cy="1768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6" name="Rectangle 668">
              <a:extLst>
                <a:ext uri="{FF2B5EF4-FFF2-40B4-BE49-F238E27FC236}">
                  <a16:creationId xmlns:a16="http://schemas.microsoft.com/office/drawing/2014/main" id="{994FC206-5E7D-7C4C-8ACE-358DA3C90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466192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7" name="Rectangle 669">
              <a:extLst>
                <a:ext uri="{FF2B5EF4-FFF2-40B4-BE49-F238E27FC236}">
                  <a16:creationId xmlns:a16="http://schemas.microsoft.com/office/drawing/2014/main" id="{A730B522-9C8E-A94D-9478-BDEF7F4BD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4470296"/>
              <a:ext cx="67318" cy="1768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8" name="Rectangle 670">
              <a:extLst>
                <a:ext uri="{FF2B5EF4-FFF2-40B4-BE49-F238E27FC236}">
                  <a16:creationId xmlns:a16="http://schemas.microsoft.com/office/drawing/2014/main" id="{FCC663B1-8BAB-6149-87A0-C38B17EFDE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466192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89" name="Rectangle 671">
              <a:extLst>
                <a:ext uri="{FF2B5EF4-FFF2-40B4-BE49-F238E27FC236}">
                  <a16:creationId xmlns:a16="http://schemas.microsoft.com/office/drawing/2014/main" id="{97AF7A86-86AC-4A43-9E58-D6C5DA65DD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1790" y="4591050"/>
              <a:ext cx="487680" cy="96779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90" name="Line 673">
              <a:extLst>
                <a:ext uri="{FF2B5EF4-FFF2-40B4-BE49-F238E27FC236}">
                  <a16:creationId xmlns:a16="http://schemas.microsoft.com/office/drawing/2014/main" id="{1B228855-4564-0E4A-8E6E-D09DA64D82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424123" y="4368342"/>
              <a:ext cx="0" cy="205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1" name="Line 674">
              <a:extLst>
                <a:ext uri="{FF2B5EF4-FFF2-40B4-BE49-F238E27FC236}">
                  <a16:creationId xmlns:a16="http://schemas.microsoft.com/office/drawing/2014/main" id="{B61962BD-263D-EC43-AA3C-CF3EA78B3D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424123" y="4558738"/>
              <a:ext cx="0" cy="38570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2" name="Line 675">
              <a:extLst>
                <a:ext uri="{FF2B5EF4-FFF2-40B4-BE49-F238E27FC236}">
                  <a16:creationId xmlns:a16="http://schemas.microsoft.com/office/drawing/2014/main" id="{19DB3C5D-6D2E-C24C-9783-774D80C40A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4123" y="494812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3" name="Line 676">
              <a:extLst>
                <a:ext uri="{FF2B5EF4-FFF2-40B4-BE49-F238E27FC236}">
                  <a16:creationId xmlns:a16="http://schemas.microsoft.com/office/drawing/2014/main" id="{1928DC40-72A1-3C4A-A7FE-24D82C197B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514517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4" name="Line 677">
              <a:extLst>
                <a:ext uri="{FF2B5EF4-FFF2-40B4-BE49-F238E27FC236}">
                  <a16:creationId xmlns:a16="http://schemas.microsoft.com/office/drawing/2014/main" id="{CA7F731F-760B-C64D-9987-DB30DC8027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602959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5" name="Line 678">
              <a:extLst>
                <a:ext uri="{FF2B5EF4-FFF2-40B4-BE49-F238E27FC236}">
                  <a16:creationId xmlns:a16="http://schemas.microsoft.com/office/drawing/2014/main" id="{67EFD04E-AE9B-014F-A164-7CD7E1AB6D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70122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6" name="Line 679">
              <a:extLst>
                <a:ext uri="{FF2B5EF4-FFF2-40B4-BE49-F238E27FC236}">
                  <a16:creationId xmlns:a16="http://schemas.microsoft.com/office/drawing/2014/main" id="{C506C1DD-9015-C345-939E-F6BA8BEA43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479826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7" name="Line 680">
              <a:extLst>
                <a:ext uri="{FF2B5EF4-FFF2-40B4-BE49-F238E27FC236}">
                  <a16:creationId xmlns:a16="http://schemas.microsoft.com/office/drawing/2014/main" id="{559C26E1-1390-0C46-97AD-1A4423F4A0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45587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8" name="Line 681">
              <a:extLst>
                <a:ext uri="{FF2B5EF4-FFF2-40B4-BE49-F238E27FC236}">
                  <a16:creationId xmlns:a16="http://schemas.microsoft.com/office/drawing/2014/main" id="{9AF91D9A-AC9B-C94A-A10F-1687941A9B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474913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99" name="Line 682">
              <a:extLst>
                <a:ext uri="{FF2B5EF4-FFF2-40B4-BE49-F238E27FC236}">
                  <a16:creationId xmlns:a16="http://schemas.microsoft.com/office/drawing/2014/main" id="{EA52960E-A3AE-1146-B55D-743D959DB4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848599" y="4368342"/>
              <a:ext cx="0" cy="205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0" name="Line 683">
              <a:extLst>
                <a:ext uri="{FF2B5EF4-FFF2-40B4-BE49-F238E27FC236}">
                  <a16:creationId xmlns:a16="http://schemas.microsoft.com/office/drawing/2014/main" id="{33E034D2-3823-8140-98E6-5666BB075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848599" y="4573478"/>
              <a:ext cx="0" cy="37096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1" name="Line 684">
              <a:extLst>
                <a:ext uri="{FF2B5EF4-FFF2-40B4-BE49-F238E27FC236}">
                  <a16:creationId xmlns:a16="http://schemas.microsoft.com/office/drawing/2014/main" id="{2D29F321-653C-3A43-AA57-42D8444BE4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474913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2" name="Line 685">
              <a:extLst>
                <a:ext uri="{FF2B5EF4-FFF2-40B4-BE49-F238E27FC236}">
                  <a16:creationId xmlns:a16="http://schemas.microsoft.com/office/drawing/2014/main" id="{5A99741B-CF22-AB43-A8AA-616295D291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45587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3" name="Rectangle 688">
              <a:extLst>
                <a:ext uri="{FF2B5EF4-FFF2-40B4-BE49-F238E27FC236}">
                  <a16:creationId xmlns:a16="http://schemas.microsoft.com/office/drawing/2014/main" id="{8C8CB2FB-0601-094C-9947-FEF2F4EC0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6250" y="4654874"/>
              <a:ext cx="381000" cy="82439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04" name="Line 689">
              <a:extLst>
                <a:ext uri="{FF2B5EF4-FFF2-40B4-BE49-F238E27FC236}">
                  <a16:creationId xmlns:a16="http://schemas.microsoft.com/office/drawing/2014/main" id="{42E8ADB6-0E9B-AD4F-A7D0-E4C000CA80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28315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5" name="Line 690">
              <a:extLst>
                <a:ext uri="{FF2B5EF4-FFF2-40B4-BE49-F238E27FC236}">
                  <a16:creationId xmlns:a16="http://schemas.microsoft.com/office/drawing/2014/main" id="{A4FD5116-1750-3546-B5AC-CCACA1A842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57707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6" name="Line 691">
              <a:extLst>
                <a:ext uri="{FF2B5EF4-FFF2-40B4-BE49-F238E27FC236}">
                  <a16:creationId xmlns:a16="http://schemas.microsoft.com/office/drawing/2014/main" id="{1E166DF1-B1D6-6A47-B1D8-34632337BB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89771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7" name="Line 692">
              <a:extLst>
                <a:ext uri="{FF2B5EF4-FFF2-40B4-BE49-F238E27FC236}">
                  <a16:creationId xmlns:a16="http://schemas.microsoft.com/office/drawing/2014/main" id="{9DD6957E-DF75-EB4B-B805-10C69899C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21836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8" name="Line 693">
              <a:extLst>
                <a:ext uri="{FF2B5EF4-FFF2-40B4-BE49-F238E27FC236}">
                  <a16:creationId xmlns:a16="http://schemas.microsoft.com/office/drawing/2014/main" id="{EF6AAA4C-C814-5F45-B5EA-7B765D21E5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53900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09" name="Line 694">
              <a:extLst>
                <a:ext uri="{FF2B5EF4-FFF2-40B4-BE49-F238E27FC236}">
                  <a16:creationId xmlns:a16="http://schemas.microsoft.com/office/drawing/2014/main" id="{58C2A77F-CDF0-BE43-8DC8-E36E51D92B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85965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0" name="Line 695">
              <a:extLst>
                <a:ext uri="{FF2B5EF4-FFF2-40B4-BE49-F238E27FC236}">
                  <a16:creationId xmlns:a16="http://schemas.microsoft.com/office/drawing/2014/main" id="{3827D49B-B657-ED45-B3E1-230F525BF1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18029" y="465487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1" name="Freeform 696">
              <a:extLst>
                <a:ext uri="{FF2B5EF4-FFF2-40B4-BE49-F238E27FC236}">
                  <a16:creationId xmlns:a16="http://schemas.microsoft.com/office/drawing/2014/main" id="{F11D6DFA-3AC4-2A46-92A5-A42B79F4A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4853544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12" name="Rectangle 697">
              <a:extLst>
                <a:ext uri="{FF2B5EF4-FFF2-40B4-BE49-F238E27FC236}">
                  <a16:creationId xmlns:a16="http://schemas.microsoft.com/office/drawing/2014/main" id="{94BA6C4B-9ACB-5E48-B886-3FF42B1B8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4853544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13" name="Rectangle 698">
              <a:extLst>
                <a:ext uri="{FF2B5EF4-FFF2-40B4-BE49-F238E27FC236}">
                  <a16:creationId xmlns:a16="http://schemas.microsoft.com/office/drawing/2014/main" id="{31DB4229-38D5-A745-B30C-22B26F597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4853544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14" name="Line 699">
              <a:extLst>
                <a:ext uri="{FF2B5EF4-FFF2-40B4-BE49-F238E27FC236}">
                  <a16:creationId xmlns:a16="http://schemas.microsoft.com/office/drawing/2014/main" id="{AB4DBAB1-2A2F-1F4C-BCD5-66E26A55B2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2253" y="45587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5" name="Line 700">
              <a:extLst>
                <a:ext uri="{FF2B5EF4-FFF2-40B4-BE49-F238E27FC236}">
                  <a16:creationId xmlns:a16="http://schemas.microsoft.com/office/drawing/2014/main" id="{2919EDE1-C87D-F74E-862A-4BB7B5CD9E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2253" y="475036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6" name="Line 701">
              <a:extLst>
                <a:ext uri="{FF2B5EF4-FFF2-40B4-BE49-F238E27FC236}">
                  <a16:creationId xmlns:a16="http://schemas.microsoft.com/office/drawing/2014/main" id="{FEF77451-C5FF-904A-9E96-7151516387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4943215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7" name="Line 702">
              <a:extLst>
                <a:ext uri="{FF2B5EF4-FFF2-40B4-BE49-F238E27FC236}">
                  <a16:creationId xmlns:a16="http://schemas.microsoft.com/office/drawing/2014/main" id="{E760CB40-B099-1847-A865-302DCE8584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4943215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8" name="Line 703">
              <a:extLst>
                <a:ext uri="{FF2B5EF4-FFF2-40B4-BE49-F238E27FC236}">
                  <a16:creationId xmlns:a16="http://schemas.microsoft.com/office/drawing/2014/main" id="{C280AE1C-103A-044F-8C1A-CEDC2E799A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4449" y="489162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19" name="Line 704">
              <a:extLst>
                <a:ext uri="{FF2B5EF4-FFF2-40B4-BE49-F238E27FC236}">
                  <a16:creationId xmlns:a16="http://schemas.microsoft.com/office/drawing/2014/main" id="{83663FAB-32B4-7949-B147-41B07C32A7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4449" y="4992349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0" name="Freeform 657">
              <a:extLst>
                <a:ext uri="{FF2B5EF4-FFF2-40B4-BE49-F238E27FC236}">
                  <a16:creationId xmlns:a16="http://schemas.microsoft.com/office/drawing/2014/main" id="{6DE3484C-D2EB-C14D-B9C3-600EF099D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5257800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21" name="Rectangle 658">
              <a:extLst>
                <a:ext uri="{FF2B5EF4-FFF2-40B4-BE49-F238E27FC236}">
                  <a16:creationId xmlns:a16="http://schemas.microsoft.com/office/drawing/2014/main" id="{D3745838-3EA0-524E-B0F0-5D44AA911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525780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22" name="Rectangle 659">
              <a:extLst>
                <a:ext uri="{FF2B5EF4-FFF2-40B4-BE49-F238E27FC236}">
                  <a16:creationId xmlns:a16="http://schemas.microsoft.com/office/drawing/2014/main" id="{3945EBFB-BF77-0D48-8F14-E3C9498C2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525780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23" name="Line 660">
              <a:extLst>
                <a:ext uri="{FF2B5EF4-FFF2-40B4-BE49-F238E27FC236}">
                  <a16:creationId xmlns:a16="http://schemas.microsoft.com/office/drawing/2014/main" id="{6A84EF7F-9171-7842-91CA-D7BBC06345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4123" y="53462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4" name="Line 661">
              <a:extLst>
                <a:ext uri="{FF2B5EF4-FFF2-40B4-BE49-F238E27FC236}">
                  <a16:creationId xmlns:a16="http://schemas.microsoft.com/office/drawing/2014/main" id="{63B30FE8-CEBF-EA47-9531-A0129A87E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302021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5" name="Line 662">
              <a:extLst>
                <a:ext uri="{FF2B5EF4-FFF2-40B4-BE49-F238E27FC236}">
                  <a16:creationId xmlns:a16="http://schemas.microsoft.com/office/drawing/2014/main" id="{3D0C8331-D441-1845-9F5D-2DA5AE3614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390463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6" name="Line 663">
              <a:extLst>
                <a:ext uri="{FF2B5EF4-FFF2-40B4-BE49-F238E27FC236}">
                  <a16:creationId xmlns:a16="http://schemas.microsoft.com/office/drawing/2014/main" id="{A4E522CB-0DC5-744E-A463-AFF169D4F5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53462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7" name="Line 664">
              <a:extLst>
                <a:ext uri="{FF2B5EF4-FFF2-40B4-BE49-F238E27FC236}">
                  <a16:creationId xmlns:a16="http://schemas.microsoft.com/office/drawing/2014/main" id="{82CA93AA-1000-6643-84FA-055EB91234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534624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28" name="Freeform 665">
              <a:extLst>
                <a:ext uri="{FF2B5EF4-FFF2-40B4-BE49-F238E27FC236}">
                  <a16:creationId xmlns:a16="http://schemas.microsoft.com/office/drawing/2014/main" id="{55F67BA0-E376-AD43-A307-59E579318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5448196"/>
              <a:ext cx="110326" cy="176884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29" name="Freeform 666">
              <a:extLst>
                <a:ext uri="{FF2B5EF4-FFF2-40B4-BE49-F238E27FC236}">
                  <a16:creationId xmlns:a16="http://schemas.microsoft.com/office/drawing/2014/main" id="{E95B853F-EDBB-FD49-BB4F-DA2606EB2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5639820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30" name="Rectangle 667">
              <a:extLst>
                <a:ext uri="{FF2B5EF4-FFF2-40B4-BE49-F238E27FC236}">
                  <a16:creationId xmlns:a16="http://schemas.microsoft.com/office/drawing/2014/main" id="{61DF1A22-1503-924F-9CB6-1A13AAE004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5448196"/>
              <a:ext cx="67318" cy="1768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31" name="Rectangle 668">
              <a:extLst>
                <a:ext uri="{FF2B5EF4-FFF2-40B4-BE49-F238E27FC236}">
                  <a16:creationId xmlns:a16="http://schemas.microsoft.com/office/drawing/2014/main" id="{B16CB19E-7B69-714B-A0A8-607BF47559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563982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32" name="Rectangle 669">
              <a:extLst>
                <a:ext uri="{FF2B5EF4-FFF2-40B4-BE49-F238E27FC236}">
                  <a16:creationId xmlns:a16="http://schemas.microsoft.com/office/drawing/2014/main" id="{79199279-EB3F-9341-8547-EBD2CBD124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5448196"/>
              <a:ext cx="67318" cy="1768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33" name="Rectangle 670">
              <a:extLst>
                <a:ext uri="{FF2B5EF4-FFF2-40B4-BE49-F238E27FC236}">
                  <a16:creationId xmlns:a16="http://schemas.microsoft.com/office/drawing/2014/main" id="{4BBA171B-0352-5243-99C8-0144CE554B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5639820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34" name="Line 673">
              <a:extLst>
                <a:ext uri="{FF2B5EF4-FFF2-40B4-BE49-F238E27FC236}">
                  <a16:creationId xmlns:a16="http://schemas.microsoft.com/office/drawing/2014/main" id="{A9539F0E-5529-8B43-8B88-861D60546A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424123" y="5346242"/>
              <a:ext cx="0" cy="205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35" name="Line 674">
              <a:extLst>
                <a:ext uri="{FF2B5EF4-FFF2-40B4-BE49-F238E27FC236}">
                  <a16:creationId xmlns:a16="http://schemas.microsoft.com/office/drawing/2014/main" id="{C0556442-EC37-8148-871D-32D5C9D15B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424123" y="5536638"/>
              <a:ext cx="0" cy="38570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36" name="Line 675">
              <a:extLst>
                <a:ext uri="{FF2B5EF4-FFF2-40B4-BE49-F238E27FC236}">
                  <a16:creationId xmlns:a16="http://schemas.microsoft.com/office/drawing/2014/main" id="{3C9EC4C7-A565-BD4B-BA08-B8429EA00F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4123" y="592602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37" name="Line 676">
              <a:extLst>
                <a:ext uri="{FF2B5EF4-FFF2-40B4-BE49-F238E27FC236}">
                  <a16:creationId xmlns:a16="http://schemas.microsoft.com/office/drawing/2014/main" id="{E7D7141A-FD77-1B4A-96A9-6381E2A9C7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492417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38" name="Line 677">
              <a:extLst>
                <a:ext uri="{FF2B5EF4-FFF2-40B4-BE49-F238E27FC236}">
                  <a16:creationId xmlns:a16="http://schemas.microsoft.com/office/drawing/2014/main" id="{710BB967-7A6D-0C4E-BAF6-AB5C99660F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580859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39" name="Line 678">
              <a:extLst>
                <a:ext uri="{FF2B5EF4-FFF2-40B4-BE49-F238E27FC236}">
                  <a16:creationId xmlns:a16="http://schemas.microsoft.com/office/drawing/2014/main" id="{68347B81-43E6-6E44-9F68-7F75F94E5A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67912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0" name="Line 679">
              <a:extLst>
                <a:ext uri="{FF2B5EF4-FFF2-40B4-BE49-F238E27FC236}">
                  <a16:creationId xmlns:a16="http://schemas.microsoft.com/office/drawing/2014/main" id="{E3652D84-AA81-C34C-87F2-1A001ED4BB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6319" y="577616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1" name="Line 680">
              <a:extLst>
                <a:ext uri="{FF2B5EF4-FFF2-40B4-BE49-F238E27FC236}">
                  <a16:creationId xmlns:a16="http://schemas.microsoft.com/office/drawing/2014/main" id="{2A2F3D3E-A22C-A84A-8218-76856E8225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55366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2" name="Line 681">
              <a:extLst>
                <a:ext uri="{FF2B5EF4-FFF2-40B4-BE49-F238E27FC236}">
                  <a16:creationId xmlns:a16="http://schemas.microsoft.com/office/drawing/2014/main" id="{109E022D-B24C-D941-B715-D9CD94A067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572703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3" name="Line 682">
              <a:extLst>
                <a:ext uri="{FF2B5EF4-FFF2-40B4-BE49-F238E27FC236}">
                  <a16:creationId xmlns:a16="http://schemas.microsoft.com/office/drawing/2014/main" id="{B08186D3-5780-614E-A91F-233038155A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848599" y="5346242"/>
              <a:ext cx="0" cy="205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4" name="Line 683">
              <a:extLst>
                <a:ext uri="{FF2B5EF4-FFF2-40B4-BE49-F238E27FC236}">
                  <a16:creationId xmlns:a16="http://schemas.microsoft.com/office/drawing/2014/main" id="{D2C8725E-8338-0C40-BB49-5D75385632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848599" y="5551378"/>
              <a:ext cx="0" cy="37096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5" name="Line 684">
              <a:extLst>
                <a:ext uri="{FF2B5EF4-FFF2-40B4-BE49-F238E27FC236}">
                  <a16:creationId xmlns:a16="http://schemas.microsoft.com/office/drawing/2014/main" id="{B69B6A9A-4AB4-8845-ADC8-C278750617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572703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6" name="Line 685">
              <a:extLst>
                <a:ext uri="{FF2B5EF4-FFF2-40B4-BE49-F238E27FC236}">
                  <a16:creationId xmlns:a16="http://schemas.microsoft.com/office/drawing/2014/main" id="{79DAF00E-45A0-7B45-93B0-936B27DB15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55366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47" name="Freeform 696">
              <a:extLst>
                <a:ext uri="{FF2B5EF4-FFF2-40B4-BE49-F238E27FC236}">
                  <a16:creationId xmlns:a16="http://schemas.microsoft.com/office/drawing/2014/main" id="{35C18787-E4A6-3048-BD62-B3E18380B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1198" y="5831444"/>
              <a:ext cx="110326" cy="175656"/>
            </a:xfrm>
            <a:custGeom>
              <a:avLst/>
              <a:gdLst>
                <a:gd name="T0" fmla="*/ 0 w 240"/>
                <a:gd name="T1" fmla="*/ 0 h 576"/>
                <a:gd name="T2" fmla="*/ 2147483647 w 240"/>
                <a:gd name="T3" fmla="*/ 2147483647 h 576"/>
                <a:gd name="T4" fmla="*/ 2147483647 w 240"/>
                <a:gd name="T5" fmla="*/ 2147483647 h 576"/>
                <a:gd name="T6" fmla="*/ 0 w 240"/>
                <a:gd name="T7" fmla="*/ 2147483647 h 576"/>
                <a:gd name="T8" fmla="*/ 0 w 240"/>
                <a:gd name="T9" fmla="*/ 2147483647 h 576"/>
                <a:gd name="T10" fmla="*/ 2147483647 w 240"/>
                <a:gd name="T11" fmla="*/ 2147483647 h 576"/>
                <a:gd name="T12" fmla="*/ 0 w 240"/>
                <a:gd name="T13" fmla="*/ 2147483647 h 576"/>
                <a:gd name="T14" fmla="*/ 0 w 240"/>
                <a:gd name="T15" fmla="*/ 0 h 57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0"/>
                <a:gd name="T25" fmla="*/ 0 h 576"/>
                <a:gd name="T26" fmla="*/ 240 w 240"/>
                <a:gd name="T27" fmla="*/ 576 h 57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0" h="576">
                  <a:moveTo>
                    <a:pt x="0" y="0"/>
                  </a:moveTo>
                  <a:lnTo>
                    <a:pt x="240" y="165"/>
                  </a:lnTo>
                  <a:lnTo>
                    <a:pt x="240" y="411"/>
                  </a:lnTo>
                  <a:lnTo>
                    <a:pt x="0" y="576"/>
                  </a:lnTo>
                  <a:lnTo>
                    <a:pt x="0" y="329"/>
                  </a:lnTo>
                  <a:lnTo>
                    <a:pt x="120" y="288"/>
                  </a:lnTo>
                  <a:lnTo>
                    <a:pt x="0" y="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48" name="Rectangle 697">
              <a:extLst>
                <a:ext uri="{FF2B5EF4-FFF2-40B4-BE49-F238E27FC236}">
                  <a16:creationId xmlns:a16="http://schemas.microsoft.com/office/drawing/2014/main" id="{71991275-1F9B-8648-B403-C667FFEDA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001" y="5831444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49" name="Rectangle 698">
              <a:extLst>
                <a:ext uri="{FF2B5EF4-FFF2-40B4-BE49-F238E27FC236}">
                  <a16:creationId xmlns:a16="http://schemas.microsoft.com/office/drawing/2014/main" id="{1D890FD4-34D1-3943-82AB-EA22316DA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6403" y="5831444"/>
              <a:ext cx="67318" cy="1756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50" name="Line 699">
              <a:extLst>
                <a:ext uri="{FF2B5EF4-FFF2-40B4-BE49-F238E27FC236}">
                  <a16:creationId xmlns:a16="http://schemas.microsoft.com/office/drawing/2014/main" id="{465DAAF5-50C3-8640-BB55-43D34D9269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2253" y="5536638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1" name="Line 700">
              <a:extLst>
                <a:ext uri="{FF2B5EF4-FFF2-40B4-BE49-F238E27FC236}">
                  <a16:creationId xmlns:a16="http://schemas.microsoft.com/office/drawing/2014/main" id="{47B70AA6-C437-7144-97AA-4D540173D0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22253" y="5728262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2" name="Line 701">
              <a:extLst>
                <a:ext uri="{FF2B5EF4-FFF2-40B4-BE49-F238E27FC236}">
                  <a16:creationId xmlns:a16="http://schemas.microsoft.com/office/drawing/2014/main" id="{41671913-FA26-FF49-95FC-24F7421C4E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03721" y="5921115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3" name="Line 702">
              <a:extLst>
                <a:ext uri="{FF2B5EF4-FFF2-40B4-BE49-F238E27FC236}">
                  <a16:creationId xmlns:a16="http://schemas.microsoft.com/office/drawing/2014/main" id="{BB7A0029-C03E-9440-919C-E0CFF7498E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1524" y="5921115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4" name="Line 703">
              <a:extLst>
                <a:ext uri="{FF2B5EF4-FFF2-40B4-BE49-F238E27FC236}">
                  <a16:creationId xmlns:a16="http://schemas.microsoft.com/office/drawing/2014/main" id="{08FD201A-B24B-2143-A8C9-715BB533AE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4449" y="5869524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5" name="Line 704">
              <a:extLst>
                <a:ext uri="{FF2B5EF4-FFF2-40B4-BE49-F238E27FC236}">
                  <a16:creationId xmlns:a16="http://schemas.microsoft.com/office/drawing/2014/main" id="{35A0BB7A-9D12-DE48-8C53-6516E993D2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34449" y="5970249"/>
              <a:ext cx="4487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6" name="Line 695">
              <a:extLst>
                <a:ext uri="{FF2B5EF4-FFF2-40B4-BE49-F238E27FC236}">
                  <a16:creationId xmlns:a16="http://schemas.microsoft.com/office/drawing/2014/main" id="{BB5D74B8-8215-5541-BE38-17F1142059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51730" y="4654444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7" name="Line 695">
              <a:extLst>
                <a:ext uri="{FF2B5EF4-FFF2-40B4-BE49-F238E27FC236}">
                  <a16:creationId xmlns:a16="http://schemas.microsoft.com/office/drawing/2014/main" id="{73F4C154-17DA-EC40-B7BD-B6418922B6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81880" y="4652809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8" name="Line 695">
              <a:extLst>
                <a:ext uri="{FF2B5EF4-FFF2-40B4-BE49-F238E27FC236}">
                  <a16:creationId xmlns:a16="http://schemas.microsoft.com/office/drawing/2014/main" id="{DD6932EE-4E40-5E4B-8BBC-E63F0358B4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14479" y="4651179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59" name="Line 695">
              <a:extLst>
                <a:ext uri="{FF2B5EF4-FFF2-40B4-BE49-F238E27FC236}">
                  <a16:creationId xmlns:a16="http://schemas.microsoft.com/office/drawing/2014/main" id="{10BB90A2-9E67-6547-BEA1-2E925BF401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47078" y="4649549"/>
              <a:ext cx="0" cy="82439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cxnSp>
          <p:nvCxnSpPr>
            <p:cNvPr id="15460" name="Straight Connector 459">
              <a:extLst>
                <a:ext uri="{FF2B5EF4-FFF2-40B4-BE49-F238E27FC236}">
                  <a16:creationId xmlns:a16="http://schemas.microsoft.com/office/drawing/2014/main" id="{CB4A341F-AFF4-3647-A6FC-103C293BAA4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582694" y="5142706"/>
              <a:ext cx="228600" cy="1588"/>
            </a:xfrm>
            <a:prstGeom prst="line">
              <a:avLst/>
            </a:prstGeom>
            <a:noFill/>
            <a:ln w="25400" algn="ctr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461" name="Right Arrow 473">
              <a:extLst>
                <a:ext uri="{FF2B5EF4-FFF2-40B4-BE49-F238E27FC236}">
                  <a16:creationId xmlns:a16="http://schemas.microsoft.com/office/drawing/2014/main" id="{192B7FB3-AA5D-C045-ADF1-B6DF8AD4D3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4720" y="5078730"/>
              <a:ext cx="182880" cy="121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462" name="Right Arrow 474">
              <a:extLst>
                <a:ext uri="{FF2B5EF4-FFF2-40B4-BE49-F238E27FC236}">
                  <a16:creationId xmlns:a16="http://schemas.microsoft.com/office/drawing/2014/main" id="{9168E40F-3B7A-6D4E-9580-14DED1D28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4310" y="5074920"/>
              <a:ext cx="182880" cy="121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463" name="TextBox 462">
            <a:extLst>
              <a:ext uri="{FF2B5EF4-FFF2-40B4-BE49-F238E27FC236}">
                <a16:creationId xmlns:a16="http://schemas.microsoft.com/office/drawing/2014/main" id="{11960FE3-8F69-594A-BEBB-B4F8685F6D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0950" y="6096001"/>
            <a:ext cx="24209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800" b="1" i="1"/>
              <a:t>Sixteen 1-BCE cores</a:t>
            </a:r>
            <a:endParaRPr lang="en-US" altLang="en-US" sz="1800" b="1" i="1"/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7019DD57-889D-824D-AAE4-C4DF2C601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3050" y="6096001"/>
            <a:ext cx="2114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800" b="1" i="1"/>
              <a:t>Four 4-BCE cores</a:t>
            </a:r>
            <a:endParaRPr lang="en-US" altLang="en-US" sz="1800" b="1" i="1"/>
          </a:p>
        </p:txBody>
      </p:sp>
      <p:sp>
        <p:nvSpPr>
          <p:cNvPr id="465" name="TextBox 464">
            <a:extLst>
              <a:ext uri="{FF2B5EF4-FFF2-40B4-BE49-F238E27FC236}">
                <a16:creationId xmlns:a16="http://schemas.microsoft.com/office/drawing/2014/main" id="{9829BBF5-039D-9C45-8AA9-470C1380F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3075" y="6107113"/>
            <a:ext cx="2051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800" b="1" i="1"/>
              <a:t>One 16-BCE core</a:t>
            </a:r>
            <a:endParaRPr lang="en-US" altLang="en-US" sz="1800" b="1" i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E1B56-81D4-3544-AF84-0A66CE85CDBD}"/>
              </a:ext>
            </a:extLst>
          </p:cNvPr>
          <p:cNvSpPr txBox="1"/>
          <p:nvPr/>
        </p:nvSpPr>
        <p:spPr>
          <a:xfrm>
            <a:off x="8039148" y="307618"/>
            <a:ext cx="3923253" cy="6586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“Amdahl’s Law in the Multicore Era”</a:t>
            </a:r>
          </a:p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[Hill 2008] </a:t>
            </a:r>
          </a:p>
        </p:txBody>
      </p:sp>
    </p:spTree>
    <p:extLst>
      <p:ext uri="{BB962C8B-B14F-4D97-AF65-F5344CB8AC3E}">
        <p14:creationId xmlns:p14="http://schemas.microsoft.com/office/powerpoint/2010/main" val="2104377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1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1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  <p:bldP spid="464" grpId="0"/>
      <p:bldP spid="46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3">
            <a:extLst>
              <a:ext uri="{FF2B5EF4-FFF2-40B4-BE49-F238E27FC236}">
                <a16:creationId xmlns:a16="http://schemas.microsoft.com/office/drawing/2014/main" id="{322567CE-F3DF-A74F-AB66-BA5A5FAD40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524063D-83E5-E144-A7BB-3231BD43AA7C}" type="slidenum">
              <a:rPr lang="en-US" altLang="en-US" sz="1200">
                <a:latin typeface="Times New Roman" panose="02020603050405020304" pitchFamily="18" charset="0"/>
              </a:rPr>
              <a:pPr/>
              <a:t>14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6387" name="Date Placeholder 4">
            <a:extLst>
              <a:ext uri="{FF2B5EF4-FFF2-40B4-BE49-F238E27FC236}">
                <a16:creationId xmlns:a16="http://schemas.microsoft.com/office/drawing/2014/main" id="{D8E777B6-F0E1-5B41-B620-828C8DD1F88D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627F2BB-8701-F84E-A247-66A9CE72BFD3}" type="datetime1">
              <a:rPr lang="en-US" altLang="en-US" sz="1400"/>
              <a:pPr/>
              <a:t>12/3/18</a:t>
            </a:fld>
            <a:endParaRPr lang="en-US" altLang="en-US" sz="1400"/>
          </a:p>
        </p:txBody>
      </p:sp>
      <p:sp>
        <p:nvSpPr>
          <p:cNvPr id="16388" name="Footer Placeholder 5">
            <a:extLst>
              <a:ext uri="{FF2B5EF4-FFF2-40B4-BE49-F238E27FC236}">
                <a16:creationId xmlns:a16="http://schemas.microsoft.com/office/drawing/2014/main" id="{ECC468CE-B4BC-044E-B993-1B0EC628D35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16389" name="Rectangle 2">
            <a:extLst>
              <a:ext uri="{FF2B5EF4-FFF2-40B4-BE49-F238E27FC236}">
                <a16:creationId xmlns:a16="http://schemas.microsoft.com/office/drawing/2014/main" id="{3D0699F2-7F20-A742-9AE6-F7E206FCAC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Performance of Symmetric Multicore Chips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CF31756B-60AA-BE44-8E0E-55B624F81D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Serial Fraction 1-F uses 1 core at rate Perf(R) </a:t>
            </a:r>
          </a:p>
          <a:p>
            <a:r>
              <a:rPr lang="en-US" altLang="en-US" dirty="0"/>
              <a:t>Serial time = (1 – F) / Perf(R)</a:t>
            </a:r>
          </a:p>
          <a:p>
            <a:pPr lvl="4"/>
            <a:endParaRPr lang="en-US" altLang="en-US" dirty="0"/>
          </a:p>
          <a:p>
            <a:r>
              <a:rPr lang="en-US" altLang="en-US" dirty="0">
                <a:solidFill>
                  <a:srgbClr val="FF0000"/>
                </a:solidFill>
              </a:rPr>
              <a:t>Parallel Fraction uses N/R cores at rate Perf(R) each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Parallel time = F / (Perf(R) * (N/R)) = F*R / Perf(R)*N</a:t>
            </a:r>
          </a:p>
          <a:p>
            <a:pPr lvl="4"/>
            <a:endParaRPr lang="en-US" altLang="en-US" dirty="0">
              <a:solidFill>
                <a:srgbClr val="FF0000"/>
              </a:solidFill>
            </a:endParaRPr>
          </a:p>
          <a:p>
            <a:r>
              <a:rPr lang="en-US" altLang="en-US" dirty="0"/>
              <a:t>Therefore, </a:t>
            </a:r>
            <a:r>
              <a:rPr lang="en-US" altLang="en-US" dirty="0" err="1"/>
              <a:t>w.r.t</a:t>
            </a:r>
            <a:r>
              <a:rPr lang="en-US" altLang="en-US" dirty="0"/>
              <a:t>. one base core: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2A5F52CC-8C1C-C449-BB60-B1F2B233699A}"/>
              </a:ext>
            </a:extLst>
          </p:cNvPr>
          <p:cNvGrpSpPr>
            <a:grpSpLocks/>
          </p:cNvGrpSpPr>
          <p:nvPr/>
        </p:nvGrpSpPr>
        <p:grpSpPr bwMode="auto">
          <a:xfrm>
            <a:off x="2082800" y="4270376"/>
            <a:ext cx="7277100" cy="1503363"/>
            <a:chOff x="352" y="820"/>
            <a:chExt cx="4584" cy="947"/>
          </a:xfrm>
        </p:grpSpPr>
        <p:sp>
          <p:nvSpPr>
            <p:cNvPr id="16396" name="Text Box 5">
              <a:extLst>
                <a:ext uri="{FF2B5EF4-FFF2-40B4-BE49-F238E27FC236}">
                  <a16:creationId xmlns:a16="http://schemas.microsoft.com/office/drawing/2014/main" id="{578DFAA7-1E64-7B46-8BEA-AE9D656E0B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2" y="1065"/>
              <a:ext cx="2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/>
                <a:t>Symmetric Speedup  =</a:t>
              </a:r>
            </a:p>
          </p:txBody>
        </p:sp>
        <p:sp>
          <p:nvSpPr>
            <p:cNvPr id="16397" name="Line 6">
              <a:extLst>
                <a:ext uri="{FF2B5EF4-FFF2-40B4-BE49-F238E27FC236}">
                  <a16:creationId xmlns:a16="http://schemas.microsoft.com/office/drawing/2014/main" id="{A2670A00-AC43-0E45-B752-2568DD9410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7" y="1117"/>
              <a:ext cx="2283" cy="1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8" name="Text Box 7">
              <a:extLst>
                <a:ext uri="{FF2B5EF4-FFF2-40B4-BE49-F238E27FC236}">
                  <a16:creationId xmlns:a16="http://schemas.microsoft.com/office/drawing/2014/main" id="{543020D2-75BB-3D48-98CC-A3276832B8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9" y="820"/>
              <a:ext cx="54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1</a:t>
              </a:r>
            </a:p>
          </p:txBody>
        </p:sp>
        <p:sp>
          <p:nvSpPr>
            <p:cNvPr id="16399" name="Text Box 8">
              <a:extLst>
                <a:ext uri="{FF2B5EF4-FFF2-40B4-BE49-F238E27FC236}">
                  <a16:creationId xmlns:a16="http://schemas.microsoft.com/office/drawing/2014/main" id="{ED4480D8-02A6-7D41-A1C3-3D1F54F5BF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0" y="1252"/>
              <a:ext cx="54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3200"/>
                <a:t>+</a:t>
              </a:r>
            </a:p>
          </p:txBody>
        </p:sp>
        <p:sp>
          <p:nvSpPr>
            <p:cNvPr id="16400" name="Text Box 9">
              <a:extLst>
                <a:ext uri="{FF2B5EF4-FFF2-40B4-BE49-F238E27FC236}">
                  <a16:creationId xmlns:a16="http://schemas.microsoft.com/office/drawing/2014/main" id="{58CAAE8E-4DF1-BF40-B630-90CC683FF0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0" y="1196"/>
              <a:ext cx="541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2000"/>
                <a:t>1 - F</a:t>
              </a:r>
            </a:p>
          </p:txBody>
        </p:sp>
        <p:sp>
          <p:nvSpPr>
            <p:cNvPr id="16401" name="Text Box 10">
              <a:extLst>
                <a:ext uri="{FF2B5EF4-FFF2-40B4-BE49-F238E27FC236}">
                  <a16:creationId xmlns:a16="http://schemas.microsoft.com/office/drawing/2014/main" id="{C5349413-2276-9142-86A0-8576BF42FF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6" y="1432"/>
              <a:ext cx="84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2000"/>
                <a:t>Perf(R)</a:t>
              </a:r>
            </a:p>
          </p:txBody>
        </p:sp>
        <p:sp>
          <p:nvSpPr>
            <p:cNvPr id="16402" name="Line 11">
              <a:extLst>
                <a:ext uri="{FF2B5EF4-FFF2-40B4-BE49-F238E27FC236}">
                  <a16:creationId xmlns:a16="http://schemas.microsoft.com/office/drawing/2014/main" id="{C307EBF3-CA50-E640-924C-213B89FA83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57" y="1441"/>
              <a:ext cx="541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3" name="Text Box 12">
              <a:extLst>
                <a:ext uri="{FF2B5EF4-FFF2-40B4-BE49-F238E27FC236}">
                  <a16:creationId xmlns:a16="http://schemas.microsoft.com/office/drawing/2014/main" id="{A3E5BE5E-1909-2B42-9A6E-2DA3C2AB8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2" y="1145"/>
              <a:ext cx="68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solidFill>
                    <a:srgbClr val="FF0000"/>
                  </a:solidFill>
                </a:rPr>
                <a:t>F * R</a:t>
              </a:r>
            </a:p>
          </p:txBody>
        </p:sp>
        <p:sp>
          <p:nvSpPr>
            <p:cNvPr id="16404" name="Text Box 13">
              <a:extLst>
                <a:ext uri="{FF2B5EF4-FFF2-40B4-BE49-F238E27FC236}">
                  <a16:creationId xmlns:a16="http://schemas.microsoft.com/office/drawing/2014/main" id="{C11167CD-738F-9D49-A7AD-DB8ACC4C5E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1" y="1479"/>
              <a:ext cx="152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solidFill>
                    <a:srgbClr val="FF0000"/>
                  </a:solidFill>
                </a:rPr>
                <a:t>Perf(R)*N</a:t>
              </a:r>
            </a:p>
          </p:txBody>
        </p:sp>
        <p:sp>
          <p:nvSpPr>
            <p:cNvPr id="16405" name="Line 14">
              <a:extLst>
                <a:ext uri="{FF2B5EF4-FFF2-40B4-BE49-F238E27FC236}">
                  <a16:creationId xmlns:a16="http://schemas.microsoft.com/office/drawing/2014/main" id="{12F4F684-C1CA-B14D-B033-D1F8A0D7A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90" y="1432"/>
              <a:ext cx="1342" cy="7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22">
            <a:extLst>
              <a:ext uri="{FF2B5EF4-FFF2-40B4-BE49-F238E27FC236}">
                <a16:creationId xmlns:a16="http://schemas.microsoft.com/office/drawing/2014/main" id="{404C45E0-9C5E-124A-A4D5-373A134372D2}"/>
              </a:ext>
            </a:extLst>
          </p:cNvPr>
          <p:cNvGrpSpPr>
            <a:grpSpLocks/>
          </p:cNvGrpSpPr>
          <p:nvPr/>
        </p:nvGrpSpPr>
        <p:grpSpPr bwMode="auto">
          <a:xfrm>
            <a:off x="5486401" y="5686425"/>
            <a:ext cx="4733925" cy="730250"/>
            <a:chOff x="2496" y="3582"/>
            <a:chExt cx="2982" cy="460"/>
          </a:xfrm>
        </p:grpSpPr>
        <p:sp>
          <p:nvSpPr>
            <p:cNvPr id="16393" name="Text Box 19">
              <a:extLst>
                <a:ext uri="{FF2B5EF4-FFF2-40B4-BE49-F238E27FC236}">
                  <a16:creationId xmlns:a16="http://schemas.microsoft.com/office/drawing/2014/main" id="{96B8D60E-36F9-A842-ACDF-98FE505094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3792"/>
              <a:ext cx="298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000">
                  <a:solidFill>
                    <a:srgbClr val="FF0000"/>
                  </a:solidFill>
                </a:rPr>
                <a:t>Enhanced Cores speed Serial &amp; Parallel</a:t>
              </a:r>
            </a:p>
          </p:txBody>
        </p:sp>
        <p:sp>
          <p:nvSpPr>
            <p:cNvPr id="16394" name="Line 20">
              <a:extLst>
                <a:ext uri="{FF2B5EF4-FFF2-40B4-BE49-F238E27FC236}">
                  <a16:creationId xmlns:a16="http://schemas.microsoft.com/office/drawing/2014/main" id="{6E250A90-B028-FA4F-B0BB-A88DAF7762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066" y="3582"/>
              <a:ext cx="150" cy="246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5" name="Line 21">
              <a:extLst>
                <a:ext uri="{FF2B5EF4-FFF2-40B4-BE49-F238E27FC236}">
                  <a16:creationId xmlns:a16="http://schemas.microsoft.com/office/drawing/2014/main" id="{286BEFF3-61E8-1E4D-9ABE-EC73A2244E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0" y="3588"/>
              <a:ext cx="66" cy="25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7C787D4-665F-EC4C-926D-56A3DB074749}"/>
              </a:ext>
            </a:extLst>
          </p:cNvPr>
          <p:cNvSpPr txBox="1"/>
          <p:nvPr/>
        </p:nvSpPr>
        <p:spPr>
          <a:xfrm>
            <a:off x="7701222" y="3429000"/>
            <a:ext cx="4287584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2400" dirty="0">
                <a:sym typeface="Wingdings" pitchFamily="2" charset="2"/>
              </a:rPr>
              <a:t>Assume </a:t>
            </a:r>
            <a:r>
              <a:rPr lang="en-US" altLang="en-US" sz="2400" dirty="0">
                <a:solidFill>
                  <a:srgbClr val="FF0000"/>
                </a:solidFill>
                <a:sym typeface="Wingdings" pitchFamily="2" charset="2"/>
              </a:rPr>
              <a:t>Perf(R) = Square Root of R</a:t>
            </a:r>
            <a:endParaRPr lang="en-US" sz="21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060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812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1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0AEE267F-99EF-A044-A30A-1BA1822901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AB0A86B-DF26-414A-8313-F16791212ED7}" type="slidenum">
              <a:rPr lang="en-US" altLang="en-US" sz="1200">
                <a:latin typeface="Times New Roman" panose="02020603050405020304" pitchFamily="18" charset="0"/>
              </a:rPr>
              <a:pPr/>
              <a:t>15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7411" name="Date Placeholder 4">
            <a:extLst>
              <a:ext uri="{FF2B5EF4-FFF2-40B4-BE49-F238E27FC236}">
                <a16:creationId xmlns:a16="http://schemas.microsoft.com/office/drawing/2014/main" id="{55DDF3BE-B6F3-6F4C-B6F4-17E0B174DDCB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08F9830-7D4E-4A44-8629-20769306D3D6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17412" name="Footer Placeholder 5">
            <a:extLst>
              <a:ext uri="{FF2B5EF4-FFF2-40B4-BE49-F238E27FC236}">
                <a16:creationId xmlns:a16="http://schemas.microsoft.com/office/drawing/2014/main" id="{63F638FA-B958-A149-BDC7-D4DCA2C812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17413" name="Rectangle 2">
            <a:extLst>
              <a:ext uri="{FF2B5EF4-FFF2-40B4-BE49-F238E27FC236}">
                <a16:creationId xmlns:a16="http://schemas.microsoft.com/office/drawing/2014/main" id="{FD024890-EED3-0D46-B98D-CB6E1C404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Symmetric Multicore Chip, N = 16 BCEs</a:t>
            </a:r>
          </a:p>
        </p:txBody>
      </p:sp>
      <p:sp>
        <p:nvSpPr>
          <p:cNvPr id="17414" name="Rectangle 3">
            <a:extLst>
              <a:ext uri="{FF2B5EF4-FFF2-40B4-BE49-F238E27FC236}">
                <a16:creationId xmlns:a16="http://schemas.microsoft.com/office/drawing/2014/main" id="{1D164B01-39E8-0141-B888-AED3FD54FF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5410200"/>
            <a:ext cx="7772400" cy="914400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/>
              <a:t>F=0.5, Opt. Speedup S = 4 = 1/(0.5/4 + 0.5*16/(4*16))</a:t>
            </a:r>
            <a:endParaRPr lang="en-US" altLang="en-US">
              <a:sym typeface="Wingdings" pitchFamily="2" charset="2"/>
            </a:endParaRPr>
          </a:p>
          <a:p>
            <a:pPr>
              <a:buFontTx/>
              <a:buNone/>
            </a:pPr>
            <a:r>
              <a:rPr lang="en-US" altLang="en-US">
                <a:solidFill>
                  <a:schemeClr val="accent2"/>
                </a:solidFill>
                <a:sym typeface="Wingdings" pitchFamily="2" charset="2"/>
              </a:rPr>
              <a:t>Need to increase parallelism to make multicore optimal!</a:t>
            </a:r>
            <a:endParaRPr lang="en-US" altLang="en-US">
              <a:solidFill>
                <a:schemeClr val="accent2"/>
              </a:solidFill>
            </a:endParaRPr>
          </a:p>
        </p:txBody>
      </p:sp>
      <p:graphicFrame>
        <p:nvGraphicFramePr>
          <p:cNvPr id="150" name="Chart 149">
            <a:extLst>
              <a:ext uri="{FF2B5EF4-FFF2-40B4-BE49-F238E27FC236}">
                <a16:creationId xmlns:a16="http://schemas.microsoft.com/office/drawing/2014/main" id="{C8917D26-8230-594B-B9FA-2F65DF7C6E10}"/>
              </a:ext>
            </a:extLst>
          </p:cNvPr>
          <p:cNvGraphicFramePr/>
          <p:nvPr/>
        </p:nvGraphicFramePr>
        <p:xfrm>
          <a:off x="2895601" y="1371600"/>
          <a:ext cx="586739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417" name="Text Box 9">
            <a:extLst>
              <a:ext uri="{FF2B5EF4-FFF2-40B4-BE49-F238E27FC236}">
                <a16:creationId xmlns:a16="http://schemas.microsoft.com/office/drawing/2014/main" id="{484D9FAF-0834-6A4D-8930-9039F40A8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6575" y="4772026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(16 cores)</a:t>
            </a:r>
          </a:p>
        </p:txBody>
      </p:sp>
      <p:sp>
        <p:nvSpPr>
          <p:cNvPr id="17418" name="Text Box 10">
            <a:extLst>
              <a:ext uri="{FF2B5EF4-FFF2-40B4-BE49-F238E27FC236}">
                <a16:creationId xmlns:a16="http://schemas.microsoft.com/office/drawing/2014/main" id="{4B4BDE5E-DC9B-CB40-A11B-EEE572F19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975" y="4772026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(8 cores)</a:t>
            </a:r>
          </a:p>
        </p:txBody>
      </p:sp>
      <p:sp>
        <p:nvSpPr>
          <p:cNvPr id="17420" name="Text Box 12">
            <a:extLst>
              <a:ext uri="{FF2B5EF4-FFF2-40B4-BE49-F238E27FC236}">
                <a16:creationId xmlns:a16="http://schemas.microsoft.com/office/drawing/2014/main" id="{BD5E10DD-65A6-1A48-87F3-4DB50E169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4772026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(2 cores)</a:t>
            </a:r>
          </a:p>
        </p:txBody>
      </p:sp>
      <p:sp>
        <p:nvSpPr>
          <p:cNvPr id="17421" name="Text Box 13">
            <a:extLst>
              <a:ext uri="{FF2B5EF4-FFF2-40B4-BE49-F238E27FC236}">
                <a16:creationId xmlns:a16="http://schemas.microsoft.com/office/drawing/2014/main" id="{0ACADA38-6EFB-D644-B04A-2B8EC1C3EA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7675" y="4772026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 core)</a:t>
            </a:r>
          </a:p>
        </p:txBody>
      </p:sp>
      <p:sp>
        <p:nvSpPr>
          <p:cNvPr id="301" name="TextBox 192">
            <a:extLst>
              <a:ext uri="{FF2B5EF4-FFF2-40B4-BE49-F238E27FC236}">
                <a16:creationId xmlns:a16="http://schemas.microsoft.com/office/drawing/2014/main" id="{2C496304-C846-6E4D-BAB4-EB66996505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7951" y="3871914"/>
            <a:ext cx="12731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600" b="1" i="1"/>
              <a:t>F=0.5</a:t>
            </a:r>
          </a:p>
          <a:p>
            <a:r>
              <a:rPr lang="en-AU" altLang="en-US" sz="1600" b="1" i="1"/>
              <a:t>R=16,</a:t>
            </a:r>
          </a:p>
          <a:p>
            <a:r>
              <a:rPr lang="en-AU" altLang="en-US" sz="1600" b="1" i="1"/>
              <a:t>Cores=1,</a:t>
            </a:r>
          </a:p>
          <a:p>
            <a:r>
              <a:rPr lang="en-AU" altLang="en-US" sz="1600" b="1" i="1">
                <a:solidFill>
                  <a:srgbClr val="FF0000"/>
                </a:solidFill>
              </a:rPr>
              <a:t>Speedup=4</a:t>
            </a:r>
            <a:endParaRPr lang="en-US" altLang="en-US" sz="1600" b="1" i="1">
              <a:solidFill>
                <a:srgbClr val="FF0000"/>
              </a:solidFill>
            </a:endParaRPr>
          </a:p>
        </p:txBody>
      </p:sp>
      <p:cxnSp>
        <p:nvCxnSpPr>
          <p:cNvPr id="12" name="Straight Arrow Connector 190">
            <a:extLst>
              <a:ext uri="{FF2B5EF4-FFF2-40B4-BE49-F238E27FC236}">
                <a16:creationId xmlns:a16="http://schemas.microsoft.com/office/drawing/2014/main" id="{F169AEF2-23EF-474D-A44B-2261D470DDAF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8562976" y="3762376"/>
            <a:ext cx="442913" cy="258763"/>
          </a:xfrm>
          <a:prstGeom prst="straightConnector1">
            <a:avLst/>
          </a:prstGeom>
          <a:noFill/>
          <a:ln w="444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24" name="Text Box 16">
            <a:extLst>
              <a:ext uri="{FF2B5EF4-FFF2-40B4-BE49-F238E27FC236}">
                <a16:creationId xmlns:a16="http://schemas.microsoft.com/office/drawing/2014/main" id="{EEEBC1D9-0176-B346-BE15-22CE7E8C88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0700" y="5010151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(4 cores)</a:t>
            </a:r>
          </a:p>
        </p:txBody>
      </p:sp>
    </p:spTree>
    <p:extLst>
      <p:ext uri="{BB962C8B-B14F-4D97-AF65-F5344CB8AC3E}">
        <p14:creationId xmlns:p14="http://schemas.microsoft.com/office/powerpoint/2010/main" val="3782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7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7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17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7" grpId="0"/>
      <p:bldP spid="17418" grpId="0"/>
      <p:bldP spid="17420" grpId="0"/>
      <p:bldP spid="17421" grpId="0"/>
      <p:bldP spid="301" grpId="0"/>
      <p:bldP spid="174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" name="Chart 149">
            <a:extLst>
              <a:ext uri="{FF2B5EF4-FFF2-40B4-BE49-F238E27FC236}">
                <a16:creationId xmlns:a16="http://schemas.microsoft.com/office/drawing/2014/main" id="{FEF3D582-FD53-1E4B-B9CD-CAAF64E9A71C}"/>
              </a:ext>
            </a:extLst>
          </p:cNvPr>
          <p:cNvGraphicFramePr/>
          <p:nvPr/>
        </p:nvGraphicFramePr>
        <p:xfrm>
          <a:off x="2895601" y="1371600"/>
          <a:ext cx="586739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05909F6D-ED0D-5E4A-B37F-D29F8C612F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1307CE3-6AC6-8A41-84DA-6CD80A6400DA}" type="slidenum">
              <a:rPr lang="en-US" altLang="en-US" sz="1200">
                <a:latin typeface="Times New Roman" panose="02020603050405020304" pitchFamily="18" charset="0"/>
              </a:rPr>
              <a:pPr/>
              <a:t>16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8436" name="Date Placeholder 4">
            <a:extLst>
              <a:ext uri="{FF2B5EF4-FFF2-40B4-BE49-F238E27FC236}">
                <a16:creationId xmlns:a16="http://schemas.microsoft.com/office/drawing/2014/main" id="{D34E41C6-0AAB-DB42-9648-9289A6DE91D6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1400" dirty="0"/>
          </a:p>
        </p:txBody>
      </p:sp>
      <p:sp>
        <p:nvSpPr>
          <p:cNvPr id="18437" name="Footer Placeholder 5">
            <a:extLst>
              <a:ext uri="{FF2B5EF4-FFF2-40B4-BE49-F238E27FC236}">
                <a16:creationId xmlns:a16="http://schemas.microsoft.com/office/drawing/2014/main" id="{1E96D553-E6C2-EF4D-A3FF-C3F1B92652B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1400" dirty="0"/>
          </a:p>
        </p:txBody>
      </p:sp>
      <p:sp>
        <p:nvSpPr>
          <p:cNvPr id="18438" name="Rectangle 2">
            <a:extLst>
              <a:ext uri="{FF2B5EF4-FFF2-40B4-BE49-F238E27FC236}">
                <a16:creationId xmlns:a16="http://schemas.microsoft.com/office/drawing/2014/main" id="{D3F6833C-8153-674C-8648-F785D90BCE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Symmetric Multicore Chip, N = 16 BCEs</a:t>
            </a:r>
          </a:p>
        </p:txBody>
      </p:sp>
      <p:sp>
        <p:nvSpPr>
          <p:cNvPr id="18439" name="Rectangle 3">
            <a:extLst>
              <a:ext uri="{FF2B5EF4-FFF2-40B4-BE49-F238E27FC236}">
                <a16:creationId xmlns:a16="http://schemas.microsoft.com/office/drawing/2014/main" id="{04F884CE-73C6-9B4C-8BB1-92278C6674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5410200"/>
            <a:ext cx="7772400" cy="914400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/>
              <a:t>At F=0.9, Multicore optimal, but speedup limited</a:t>
            </a:r>
            <a:endParaRPr lang="en-US" altLang="en-US">
              <a:sym typeface="Wingdings" pitchFamily="2" charset="2"/>
            </a:endParaRPr>
          </a:p>
          <a:p>
            <a:pPr>
              <a:buFontTx/>
              <a:buNone/>
            </a:pPr>
            <a:r>
              <a:rPr lang="en-US" altLang="en-US">
                <a:solidFill>
                  <a:schemeClr val="accent2"/>
                </a:solidFill>
                <a:sym typeface="Wingdings" pitchFamily="2" charset="2"/>
              </a:rPr>
              <a:t>Need to obtain even more parallelism!</a:t>
            </a:r>
            <a:endParaRPr lang="en-US" altLang="en-US">
              <a:solidFill>
                <a:schemeClr val="accent2"/>
              </a:solidFill>
            </a:endParaRPr>
          </a:p>
        </p:txBody>
      </p:sp>
      <p:sp>
        <p:nvSpPr>
          <p:cNvPr id="18440" name="TextBox 192">
            <a:extLst>
              <a:ext uri="{FF2B5EF4-FFF2-40B4-BE49-F238E27FC236}">
                <a16:creationId xmlns:a16="http://schemas.microsoft.com/office/drawing/2014/main" id="{285CC1C2-C9A7-BF41-834D-E49F489FD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9826" y="3986214"/>
            <a:ext cx="12731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600" b="1" i="1"/>
              <a:t>F=0.5</a:t>
            </a:r>
          </a:p>
          <a:p>
            <a:r>
              <a:rPr lang="en-AU" altLang="en-US" sz="1600" b="1" i="1"/>
              <a:t>R=16,</a:t>
            </a:r>
          </a:p>
          <a:p>
            <a:r>
              <a:rPr lang="en-AU" altLang="en-US" sz="1600" b="1" i="1"/>
              <a:t>Cores=1,</a:t>
            </a:r>
          </a:p>
          <a:p>
            <a:r>
              <a:rPr lang="en-AU" altLang="en-US" sz="1600" b="1" i="1">
                <a:solidFill>
                  <a:srgbClr val="FF0000"/>
                </a:solidFill>
              </a:rPr>
              <a:t>Speedup=4</a:t>
            </a:r>
            <a:endParaRPr lang="en-US" altLang="en-US" sz="1600" b="1" i="1">
              <a:solidFill>
                <a:srgbClr val="FF0000"/>
              </a:solidFill>
            </a:endParaRPr>
          </a:p>
        </p:txBody>
      </p:sp>
      <p:sp>
        <p:nvSpPr>
          <p:cNvPr id="305" name="TextBox 189">
            <a:extLst>
              <a:ext uri="{FF2B5EF4-FFF2-40B4-BE49-F238E27FC236}">
                <a16:creationId xmlns:a16="http://schemas.microsoft.com/office/drawing/2014/main" id="{53866365-0DDE-6841-A334-B888B788FD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150" y="3459163"/>
            <a:ext cx="34940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600" b="1" i="1"/>
              <a:t>F=0.9, R=2, Cores=8, </a:t>
            </a:r>
            <a:r>
              <a:rPr lang="en-AU" altLang="en-US" sz="1600" b="1" i="1">
                <a:solidFill>
                  <a:srgbClr val="FF0000"/>
                </a:solidFill>
              </a:rPr>
              <a:t>Speedup=6.7</a:t>
            </a:r>
            <a:endParaRPr lang="en-US" altLang="en-US" sz="1600" b="1" i="1">
              <a:solidFill>
                <a:srgbClr val="FF0000"/>
              </a:solidFill>
            </a:endParaRPr>
          </a:p>
        </p:txBody>
      </p:sp>
      <p:cxnSp>
        <p:nvCxnSpPr>
          <p:cNvPr id="306" name="Straight Arrow Connector 190">
            <a:extLst>
              <a:ext uri="{FF2B5EF4-FFF2-40B4-BE49-F238E27FC236}">
                <a16:creationId xmlns:a16="http://schemas.microsoft.com/office/drawing/2014/main" id="{5614F443-0C66-1743-ACF8-7A690A4999C5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4911726" y="3279776"/>
            <a:ext cx="442913" cy="258763"/>
          </a:xfrm>
          <a:prstGeom prst="straightConnector1">
            <a:avLst/>
          </a:prstGeom>
          <a:noFill/>
          <a:ln w="444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43" name="Straight Arrow Connector 190">
            <a:extLst>
              <a:ext uri="{FF2B5EF4-FFF2-40B4-BE49-F238E27FC236}">
                <a16:creationId xmlns:a16="http://schemas.microsoft.com/office/drawing/2014/main" id="{8285924D-4551-4B44-8614-F6337E9A7EE2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8562976" y="3771901"/>
            <a:ext cx="442913" cy="258763"/>
          </a:xfrm>
          <a:prstGeom prst="straightConnector1">
            <a:avLst/>
          </a:prstGeom>
          <a:noFill/>
          <a:ln w="444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42183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8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>
            <a:extLst>
              <a:ext uri="{FF2B5EF4-FFF2-40B4-BE49-F238E27FC236}">
                <a16:creationId xmlns:a16="http://schemas.microsoft.com/office/drawing/2014/main" id="{AECC00B4-7F20-1040-A6EB-4A41106CC4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7DE08F8-CCF0-B645-813B-1C4B03C9F3CC}" type="slidenum">
              <a:rPr lang="en-US" altLang="en-US" sz="1200">
                <a:latin typeface="Times New Roman" panose="02020603050405020304" pitchFamily="18" charset="0"/>
              </a:rPr>
              <a:pPr/>
              <a:t>17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9459" name="Date Placeholder 4">
            <a:extLst>
              <a:ext uri="{FF2B5EF4-FFF2-40B4-BE49-F238E27FC236}">
                <a16:creationId xmlns:a16="http://schemas.microsoft.com/office/drawing/2014/main" id="{C3D9C8D5-8D28-8D40-9A0D-05E5814873F3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BF81B43-21FB-BD4B-94AD-EA915B0EEF7E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19460" name="Footer Placeholder 5">
            <a:extLst>
              <a:ext uri="{FF2B5EF4-FFF2-40B4-BE49-F238E27FC236}">
                <a16:creationId xmlns:a16="http://schemas.microsoft.com/office/drawing/2014/main" id="{01C97C35-BCE5-8041-B8EA-81D51E0CC44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19461" name="Rectangle 2">
            <a:extLst>
              <a:ext uri="{FF2B5EF4-FFF2-40B4-BE49-F238E27FC236}">
                <a16:creationId xmlns:a16="http://schemas.microsoft.com/office/drawing/2014/main" id="{4CDB1C55-1C9B-374B-812B-594822F5F8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Symmetric Multicore Chip, N = 16 BCEs</a:t>
            </a:r>
          </a:p>
        </p:txBody>
      </p:sp>
      <p:graphicFrame>
        <p:nvGraphicFramePr>
          <p:cNvPr id="150" name="Chart 149">
            <a:extLst>
              <a:ext uri="{FF2B5EF4-FFF2-40B4-BE49-F238E27FC236}">
                <a16:creationId xmlns:a16="http://schemas.microsoft.com/office/drawing/2014/main" id="{498CAED5-7165-304E-BEB8-EF5A323951E8}"/>
              </a:ext>
            </a:extLst>
          </p:cNvPr>
          <p:cNvGraphicFramePr/>
          <p:nvPr/>
        </p:nvGraphicFramePr>
        <p:xfrm>
          <a:off x="2895601" y="1371600"/>
          <a:ext cx="586739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3">
            <a:extLst>
              <a:ext uri="{FF2B5EF4-FFF2-40B4-BE49-F238E27FC236}">
                <a16:creationId xmlns:a16="http://schemas.microsoft.com/office/drawing/2014/main" id="{7500BE4E-7851-9849-969F-A23905BB3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5410200"/>
            <a:ext cx="7772400" cy="914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SzPct val="100000"/>
            </a:pPr>
            <a:r>
              <a:rPr lang="en-US" altLang="en-US"/>
              <a:t>F matters: Amdahl’s Law applies to multicore chips</a:t>
            </a:r>
            <a:endParaRPr lang="en-US" altLang="en-US">
              <a:sym typeface="Wingdings" pitchFamily="2" charset="2"/>
            </a:endParaRPr>
          </a:p>
          <a:p>
            <a:pPr>
              <a:spcBef>
                <a:spcPct val="20000"/>
              </a:spcBef>
              <a:buSzPct val="100000"/>
            </a:pPr>
            <a:r>
              <a:rPr lang="en-US" altLang="en-US" b="1">
                <a:solidFill>
                  <a:srgbClr val="FF0000"/>
                </a:solidFill>
                <a:sym typeface="Wingdings" pitchFamily="2" charset="2"/>
              </a:rPr>
              <a:t>MANY Researchers should target parallelism F first</a:t>
            </a:r>
            <a:endParaRPr lang="en-US" altLang="en-US" b="1">
              <a:solidFill>
                <a:srgbClr val="FF0000"/>
              </a:solidFill>
            </a:endParaRPr>
          </a:p>
        </p:txBody>
      </p:sp>
      <p:sp>
        <p:nvSpPr>
          <p:cNvPr id="305" name="TextBox 189">
            <a:extLst>
              <a:ext uri="{FF2B5EF4-FFF2-40B4-BE49-F238E27FC236}">
                <a16:creationId xmlns:a16="http://schemas.microsoft.com/office/drawing/2014/main" id="{043DAFB5-60AE-C845-BD6A-A24BBF214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9826" y="1944688"/>
            <a:ext cx="35417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600" b="1" i="1"/>
              <a:t>F</a:t>
            </a:r>
            <a:r>
              <a:rPr lang="en-AU" altLang="en-US" sz="1600" b="1" i="1">
                <a:sym typeface="Wingdings" pitchFamily="2" charset="2"/>
              </a:rPr>
              <a:t>1</a:t>
            </a:r>
            <a:r>
              <a:rPr lang="en-AU" altLang="en-US" sz="1600" b="1" i="1"/>
              <a:t>, R=1, Cores=16, </a:t>
            </a:r>
            <a:r>
              <a:rPr lang="en-AU" altLang="en-US" sz="1600" b="1" i="1">
                <a:solidFill>
                  <a:srgbClr val="FF0000"/>
                </a:solidFill>
              </a:rPr>
              <a:t>Speedup</a:t>
            </a:r>
            <a:r>
              <a:rPr lang="en-AU" altLang="en-US" sz="1600" b="1" i="1">
                <a:solidFill>
                  <a:srgbClr val="FF0000"/>
                </a:solidFill>
                <a:sym typeface="Wingdings" pitchFamily="2" charset="2"/>
              </a:rPr>
              <a:t>16</a:t>
            </a:r>
            <a:endParaRPr lang="en-US" altLang="en-US" sz="1600" b="1" i="1">
              <a:solidFill>
                <a:srgbClr val="FF0000"/>
              </a:solidFill>
              <a:sym typeface="Wingdings" pitchFamily="2" charset="2"/>
            </a:endParaRPr>
          </a:p>
        </p:txBody>
      </p:sp>
      <p:cxnSp>
        <p:nvCxnSpPr>
          <p:cNvPr id="306" name="Straight Arrow Connector 190">
            <a:extLst>
              <a:ext uri="{FF2B5EF4-FFF2-40B4-BE49-F238E27FC236}">
                <a16:creationId xmlns:a16="http://schemas.microsoft.com/office/drawing/2014/main" id="{8BA8A79E-DF62-E440-BFCD-AECFC90442DA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4759326" y="1727201"/>
            <a:ext cx="442913" cy="258763"/>
          </a:xfrm>
          <a:prstGeom prst="straightConnector1">
            <a:avLst/>
          </a:prstGeom>
          <a:noFill/>
          <a:ln w="444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22166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>
            <a:extLst>
              <a:ext uri="{FF2B5EF4-FFF2-40B4-BE49-F238E27FC236}">
                <a16:creationId xmlns:a16="http://schemas.microsoft.com/office/drawing/2014/main" id="{31D70C32-378E-F34B-A90F-F1C46C1665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5E693B9-342C-DC48-BBE4-D91678C70958}" type="slidenum">
              <a:rPr lang="en-US" altLang="en-US" sz="1200">
                <a:latin typeface="Times New Roman" panose="02020603050405020304" pitchFamily="18" charset="0"/>
              </a:rPr>
              <a:pPr/>
              <a:t>18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3555" name="Date Placeholder 4">
            <a:extLst>
              <a:ext uri="{FF2B5EF4-FFF2-40B4-BE49-F238E27FC236}">
                <a16:creationId xmlns:a16="http://schemas.microsoft.com/office/drawing/2014/main" id="{5EABFE0E-06F6-534B-B0CA-5BA3C698527B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B354711-54B1-D04C-8E85-63D6521D5560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23556" name="Footer Placeholder 5">
            <a:extLst>
              <a:ext uri="{FF2B5EF4-FFF2-40B4-BE49-F238E27FC236}">
                <a16:creationId xmlns:a16="http://schemas.microsoft.com/office/drawing/2014/main" id="{3CED5063-6B95-7C4E-9D0F-CF2C0FEE58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23557" name="Rectangle 2">
            <a:extLst>
              <a:ext uri="{FF2B5EF4-FFF2-40B4-BE49-F238E27FC236}">
                <a16:creationId xmlns:a16="http://schemas.microsoft.com/office/drawing/2014/main" id="{E7756733-54DB-1441-9A8A-DC7EDEAD60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Asymmetric (Heterogeneous) Multicore Chips</a:t>
            </a:r>
          </a:p>
        </p:txBody>
      </p:sp>
      <p:sp>
        <p:nvSpPr>
          <p:cNvPr id="814083" name="Rectangle 3">
            <a:extLst>
              <a:ext uri="{FF2B5EF4-FFF2-40B4-BE49-F238E27FC236}">
                <a16:creationId xmlns:a16="http://schemas.microsoft.com/office/drawing/2014/main" id="{7485B843-6461-B541-BC46-96BBB51745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Symmetric Multicore Required All Cores Equal</a:t>
            </a:r>
          </a:p>
          <a:p>
            <a:r>
              <a:rPr lang="en-US" altLang="en-US">
                <a:solidFill>
                  <a:srgbClr val="FF0000"/>
                </a:solidFill>
              </a:rPr>
              <a:t>Why Not Enhance Some (But Not All) Cores?</a:t>
            </a:r>
          </a:p>
          <a:p>
            <a:pPr lvl="4"/>
            <a:endParaRPr lang="en-US" altLang="en-US">
              <a:solidFill>
                <a:srgbClr val="FF0000"/>
              </a:solidFill>
            </a:endParaRPr>
          </a:p>
          <a:p>
            <a:r>
              <a:rPr lang="en-US" altLang="en-US"/>
              <a:t>For Amdahl’s Simple Software Assumptions</a:t>
            </a:r>
          </a:p>
          <a:p>
            <a:pPr lvl="1"/>
            <a:r>
              <a:rPr lang="en-US" altLang="en-US">
                <a:solidFill>
                  <a:srgbClr val="FF0000"/>
                </a:solidFill>
              </a:rPr>
              <a:t>One Enhanced Core</a:t>
            </a:r>
          </a:p>
          <a:p>
            <a:pPr lvl="1"/>
            <a:r>
              <a:rPr lang="en-US" altLang="en-US"/>
              <a:t>Others are Base Cores</a:t>
            </a:r>
          </a:p>
          <a:p>
            <a:pPr lvl="4"/>
            <a:endParaRPr lang="en-US" altLang="en-US"/>
          </a:p>
          <a:p>
            <a:r>
              <a:rPr lang="en-US" altLang="en-US"/>
              <a:t>How?</a:t>
            </a:r>
          </a:p>
          <a:p>
            <a:pPr lvl="1"/>
            <a:r>
              <a:rPr lang="en-US" altLang="en-US"/>
              <a:t>&lt;fill in favorite micro-architecture techniques here&gt;</a:t>
            </a:r>
          </a:p>
          <a:p>
            <a:pPr lvl="1"/>
            <a:r>
              <a:rPr lang="en-US" altLang="en-US" sz="1800"/>
              <a:t>Model ignores design cost of asymmetric design</a:t>
            </a:r>
          </a:p>
          <a:p>
            <a:pPr lvl="2"/>
            <a:endParaRPr lang="en-US" altLang="en-US"/>
          </a:p>
          <a:p>
            <a:r>
              <a:rPr lang="en-US" altLang="en-US">
                <a:solidFill>
                  <a:schemeClr val="accent2"/>
                </a:solidFill>
              </a:rPr>
              <a:t>How does this effect our hardware model?</a:t>
            </a:r>
          </a:p>
        </p:txBody>
      </p:sp>
    </p:spTree>
    <p:extLst>
      <p:ext uri="{BB962C8B-B14F-4D97-AF65-F5344CB8AC3E}">
        <p14:creationId xmlns:p14="http://schemas.microsoft.com/office/powerpoint/2010/main" val="288064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1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14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814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814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814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8140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8140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038AEBE5-A93C-8F4F-AFB9-E98983905C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867400" y="6334125"/>
            <a:ext cx="1295400" cy="304800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27B6C0B-13F6-934E-BBCB-88337FBEF04B}" type="slidenum">
              <a:rPr lang="en-US" altLang="en-US" sz="1200">
                <a:latin typeface="Times New Roman" panose="02020603050405020304" pitchFamily="18" charset="0"/>
              </a:rPr>
              <a:pPr/>
              <a:t>19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4581" name="Rectangle 2">
            <a:extLst>
              <a:ext uri="{FF2B5EF4-FFF2-40B4-BE49-F238E27FC236}">
                <a16:creationId xmlns:a16="http://schemas.microsoft.com/office/drawing/2014/main" id="{BBA76764-4195-C545-9741-5D3B04D9C2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Many Cores per Asymmetric Chip?</a:t>
            </a:r>
          </a:p>
        </p:txBody>
      </p:sp>
      <p:sp>
        <p:nvSpPr>
          <p:cNvPr id="833539" name="Rectangle 3">
            <a:extLst>
              <a:ext uri="{FF2B5EF4-FFF2-40B4-BE49-F238E27FC236}">
                <a16:creationId xmlns:a16="http://schemas.microsoft.com/office/drawing/2014/main" id="{9D136B2D-2C23-3149-B11E-92B6CFB75A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1"/>
            <a:ext cx="7772400" cy="2392363"/>
          </a:xfrm>
        </p:spPr>
        <p:txBody>
          <a:bodyPr/>
          <a:lstStyle/>
          <a:p>
            <a:r>
              <a:rPr lang="en-US" altLang="en-US">
                <a:solidFill>
                  <a:srgbClr val="FF0000"/>
                </a:solidFill>
              </a:rPr>
              <a:t>Each Chip</a:t>
            </a:r>
            <a:r>
              <a:rPr lang="en-US" altLang="en-US"/>
              <a:t> Bounded to </a:t>
            </a:r>
            <a:r>
              <a:rPr lang="en-US" altLang="en-US">
                <a:solidFill>
                  <a:srgbClr val="FF0000"/>
                </a:solidFill>
              </a:rPr>
              <a:t>N</a:t>
            </a:r>
            <a:r>
              <a:rPr lang="en-US" altLang="en-US"/>
              <a:t> BCEs (for all cores)</a:t>
            </a:r>
          </a:p>
          <a:p>
            <a:r>
              <a:rPr lang="en-US" altLang="en-US">
                <a:solidFill>
                  <a:srgbClr val="FF0000"/>
                </a:solidFill>
              </a:rPr>
              <a:t>One R-BCE Core</a:t>
            </a:r>
            <a:r>
              <a:rPr lang="en-US" altLang="en-US"/>
              <a:t> leaves N-R BCEs</a:t>
            </a:r>
          </a:p>
          <a:p>
            <a:r>
              <a:rPr lang="en-US" altLang="en-US">
                <a:solidFill>
                  <a:srgbClr val="FF0000"/>
                </a:solidFill>
              </a:rPr>
              <a:t>Use N-R BCEs for N-R Base Cores</a:t>
            </a:r>
            <a:endParaRPr lang="en-US" altLang="en-US"/>
          </a:p>
          <a:p>
            <a:r>
              <a:rPr lang="en-US" altLang="en-US"/>
              <a:t>Therefore, </a:t>
            </a:r>
            <a:r>
              <a:rPr lang="en-US" altLang="en-US">
                <a:solidFill>
                  <a:srgbClr val="FF0000"/>
                </a:solidFill>
              </a:rPr>
              <a:t>1 + N - R Cores per Chip</a:t>
            </a:r>
          </a:p>
          <a:p>
            <a:r>
              <a:rPr lang="en-US" altLang="en-US"/>
              <a:t>For an N = 16 BCE Chip:</a:t>
            </a:r>
          </a:p>
          <a:p>
            <a:endParaRPr lang="en-US" altLang="en-US"/>
          </a:p>
          <a:p>
            <a:endParaRPr lang="en-US" altLang="en-US"/>
          </a:p>
          <a:p>
            <a:pPr>
              <a:buFontTx/>
              <a:buNone/>
            </a:pPr>
            <a:endParaRPr lang="en-US" altLang="en-US"/>
          </a:p>
        </p:txBody>
      </p:sp>
      <p:grpSp>
        <p:nvGrpSpPr>
          <p:cNvPr id="2" name="Group 380">
            <a:extLst>
              <a:ext uri="{FF2B5EF4-FFF2-40B4-BE49-F238E27FC236}">
                <a16:creationId xmlns:a16="http://schemas.microsoft.com/office/drawing/2014/main" id="{0FF0503D-EF12-DC4C-B2D7-B2C4DF392573}"/>
              </a:ext>
            </a:extLst>
          </p:cNvPr>
          <p:cNvGrpSpPr>
            <a:grpSpLocks/>
          </p:cNvGrpSpPr>
          <p:nvPr/>
        </p:nvGrpSpPr>
        <p:grpSpPr bwMode="auto">
          <a:xfrm>
            <a:off x="6781801" y="3762375"/>
            <a:ext cx="2259013" cy="1919288"/>
            <a:chOff x="5665250" y="4191000"/>
            <a:chExt cx="2259550" cy="1919484"/>
          </a:xfrm>
        </p:grpSpPr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A258F668-161D-9D46-9BC0-D66165B18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5250" y="4191000"/>
              <a:ext cx="2259550" cy="1919484"/>
            </a:xfrm>
            <a:prstGeom prst="rect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  <a:effectLst>
              <a:outerShdw dist="38100" dir="2700000" algn="tl" rotWithShape="0">
                <a:srgbClr val="808080">
                  <a:alpha val="39999"/>
                </a:srgbClr>
              </a:outerShdw>
            </a:effec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89" name="Rectangle 54">
              <a:extLst>
                <a:ext uri="{FF2B5EF4-FFF2-40B4-BE49-F238E27FC236}">
                  <a16:creationId xmlns:a16="http://schemas.microsoft.com/office/drawing/2014/main" id="{8CBD9987-CF3B-FF40-A6ED-2F3623FC5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874" y="4724400"/>
              <a:ext cx="990600" cy="8382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0" name="Rectangle 55">
              <a:extLst>
                <a:ext uri="{FF2B5EF4-FFF2-40B4-BE49-F238E27FC236}">
                  <a16:creationId xmlns:a16="http://schemas.microsoft.com/office/drawing/2014/main" id="{172A6E6A-427F-DE45-B831-BD37D0808F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274" y="42672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1" name="Rectangle 56">
              <a:extLst>
                <a:ext uri="{FF2B5EF4-FFF2-40B4-BE49-F238E27FC236}">
                  <a16:creationId xmlns:a16="http://schemas.microsoft.com/office/drawing/2014/main" id="{E82486FC-A809-4445-8F88-633BE235B1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70674" y="42672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2" name="Rectangle 57">
              <a:extLst>
                <a:ext uri="{FF2B5EF4-FFF2-40B4-BE49-F238E27FC236}">
                  <a16:creationId xmlns:a16="http://schemas.microsoft.com/office/drawing/2014/main" id="{17137A46-8774-F94D-A707-6C288760E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874" y="42672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3" name="Rectangle 58">
              <a:extLst>
                <a:ext uri="{FF2B5EF4-FFF2-40B4-BE49-F238E27FC236}">
                  <a16:creationId xmlns:a16="http://schemas.microsoft.com/office/drawing/2014/main" id="{BFC5023D-5EC7-7640-8229-8AA46ECDA0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70674" y="47244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4" name="Rectangle 59">
              <a:extLst>
                <a:ext uri="{FF2B5EF4-FFF2-40B4-BE49-F238E27FC236}">
                  <a16:creationId xmlns:a16="http://schemas.microsoft.com/office/drawing/2014/main" id="{93572BAD-C883-B34F-A81A-890AAA241C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74" y="47244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5" name="Rectangle 60">
              <a:extLst>
                <a:ext uri="{FF2B5EF4-FFF2-40B4-BE49-F238E27FC236}">
                  <a16:creationId xmlns:a16="http://schemas.microsoft.com/office/drawing/2014/main" id="{2D148ED5-F591-A247-90EA-E430D1986B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70674" y="51816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6" name="Rectangle 61">
              <a:extLst>
                <a:ext uri="{FF2B5EF4-FFF2-40B4-BE49-F238E27FC236}">
                  <a16:creationId xmlns:a16="http://schemas.microsoft.com/office/drawing/2014/main" id="{81A7CA08-43F1-1A41-A0DE-A92C930C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274" y="56388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7" name="Rectangle 62">
              <a:extLst>
                <a:ext uri="{FF2B5EF4-FFF2-40B4-BE49-F238E27FC236}">
                  <a16:creationId xmlns:a16="http://schemas.microsoft.com/office/drawing/2014/main" id="{F914ADD7-3532-DF42-89DD-CD2F310FCF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70674" y="56388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8" name="Rectangle 63">
              <a:extLst>
                <a:ext uri="{FF2B5EF4-FFF2-40B4-BE49-F238E27FC236}">
                  <a16:creationId xmlns:a16="http://schemas.microsoft.com/office/drawing/2014/main" id="{B888DF7C-3431-6D42-880E-ADD4CF91C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74" y="51816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799" name="Rectangle 64">
              <a:extLst>
                <a:ext uri="{FF2B5EF4-FFF2-40B4-BE49-F238E27FC236}">
                  <a16:creationId xmlns:a16="http://schemas.microsoft.com/office/drawing/2014/main" id="{65CF23DF-D948-0D43-BB36-8DBB73B9F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74" y="42672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800" name="Rectangle 65">
              <a:extLst>
                <a:ext uri="{FF2B5EF4-FFF2-40B4-BE49-F238E27FC236}">
                  <a16:creationId xmlns:a16="http://schemas.microsoft.com/office/drawing/2014/main" id="{17F529E4-3C2D-1E4E-BE15-EBDF6E8B4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74" y="56388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801" name="Rectangle 66">
              <a:extLst>
                <a:ext uri="{FF2B5EF4-FFF2-40B4-BE49-F238E27FC236}">
                  <a16:creationId xmlns:a16="http://schemas.microsoft.com/office/drawing/2014/main" id="{77B61D31-CE37-8646-949A-3175CC9F5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874" y="5638800"/>
              <a:ext cx="457200" cy="381000"/>
            </a:xfrm>
            <a:prstGeom prst="rect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4802" name="Group 468">
              <a:extLst>
                <a:ext uri="{FF2B5EF4-FFF2-40B4-BE49-F238E27FC236}">
                  <a16:creationId xmlns:a16="http://schemas.microsoft.com/office/drawing/2014/main" id="{5B5938F6-9B4B-734E-AC79-41B2D91E8B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14924" y="5715000"/>
              <a:ext cx="382588" cy="241300"/>
              <a:chOff x="768" y="2160"/>
              <a:chExt cx="912" cy="576"/>
            </a:xfrm>
          </p:grpSpPr>
          <p:sp>
            <p:nvSpPr>
              <p:cNvPr id="24951" name="Freeform 469">
                <a:extLst>
                  <a:ext uri="{FF2B5EF4-FFF2-40B4-BE49-F238E27FC236}">
                    <a16:creationId xmlns:a16="http://schemas.microsoft.com/office/drawing/2014/main" id="{CB8D519E-9296-E941-93CC-5763D3986E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52" name="Rectangle 470">
                <a:extLst>
                  <a:ext uri="{FF2B5EF4-FFF2-40B4-BE49-F238E27FC236}">
                    <a16:creationId xmlns:a16="http://schemas.microsoft.com/office/drawing/2014/main" id="{282F7658-1C16-5C44-8CD4-68D136753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53" name="Rectangle 471">
                <a:extLst>
                  <a:ext uri="{FF2B5EF4-FFF2-40B4-BE49-F238E27FC236}">
                    <a16:creationId xmlns:a16="http://schemas.microsoft.com/office/drawing/2014/main" id="{269F13A0-31CC-544F-A0D2-8ED759120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54" name="Line 472">
                <a:extLst>
                  <a:ext uri="{FF2B5EF4-FFF2-40B4-BE49-F238E27FC236}">
                    <a16:creationId xmlns:a16="http://schemas.microsoft.com/office/drawing/2014/main" id="{45B751F4-B696-0145-9CE0-D98E53E1A2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55" name="Line 473">
                <a:extLst>
                  <a:ext uri="{FF2B5EF4-FFF2-40B4-BE49-F238E27FC236}">
                    <a16:creationId xmlns:a16="http://schemas.microsoft.com/office/drawing/2014/main" id="{8E9F5053-0A92-D14D-946D-0FD6D3EF90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56" name="Line 474">
                <a:extLst>
                  <a:ext uri="{FF2B5EF4-FFF2-40B4-BE49-F238E27FC236}">
                    <a16:creationId xmlns:a16="http://schemas.microsoft.com/office/drawing/2014/main" id="{8AC3763D-8388-424C-AA79-98FC765E54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57" name="Line 475">
                <a:extLst>
                  <a:ext uri="{FF2B5EF4-FFF2-40B4-BE49-F238E27FC236}">
                    <a16:creationId xmlns:a16="http://schemas.microsoft.com/office/drawing/2014/main" id="{B6144451-8319-3544-9536-69A7356F3A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58" name="Line 476">
                <a:extLst>
                  <a:ext uri="{FF2B5EF4-FFF2-40B4-BE49-F238E27FC236}">
                    <a16:creationId xmlns:a16="http://schemas.microsoft.com/office/drawing/2014/main" id="{5E079693-1CBF-4A45-8E55-328C6F61C3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3" name="Group 477">
              <a:extLst>
                <a:ext uri="{FF2B5EF4-FFF2-40B4-BE49-F238E27FC236}">
                  <a16:creationId xmlns:a16="http://schemas.microsoft.com/office/drawing/2014/main" id="{20BF646F-A8F8-5B48-883C-CF49ACDB82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48324" y="5727700"/>
              <a:ext cx="382588" cy="241300"/>
              <a:chOff x="768" y="2160"/>
              <a:chExt cx="912" cy="576"/>
            </a:xfrm>
          </p:grpSpPr>
          <p:sp>
            <p:nvSpPr>
              <p:cNvPr id="24943" name="Freeform 478">
                <a:extLst>
                  <a:ext uri="{FF2B5EF4-FFF2-40B4-BE49-F238E27FC236}">
                    <a16:creationId xmlns:a16="http://schemas.microsoft.com/office/drawing/2014/main" id="{75FDEA7D-7E11-0D4A-9B32-3D68D736E5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44" name="Rectangle 479">
                <a:extLst>
                  <a:ext uri="{FF2B5EF4-FFF2-40B4-BE49-F238E27FC236}">
                    <a16:creationId xmlns:a16="http://schemas.microsoft.com/office/drawing/2014/main" id="{95E25BF0-BAFB-0149-B29E-7B8F12E86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45" name="Rectangle 480">
                <a:extLst>
                  <a:ext uri="{FF2B5EF4-FFF2-40B4-BE49-F238E27FC236}">
                    <a16:creationId xmlns:a16="http://schemas.microsoft.com/office/drawing/2014/main" id="{41B6E81B-F0B2-8946-B91D-DEC469001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46" name="Line 481">
                <a:extLst>
                  <a:ext uri="{FF2B5EF4-FFF2-40B4-BE49-F238E27FC236}">
                    <a16:creationId xmlns:a16="http://schemas.microsoft.com/office/drawing/2014/main" id="{1D814413-C32E-4149-AFC2-2F55F3326E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7" name="Line 482">
                <a:extLst>
                  <a:ext uri="{FF2B5EF4-FFF2-40B4-BE49-F238E27FC236}">
                    <a16:creationId xmlns:a16="http://schemas.microsoft.com/office/drawing/2014/main" id="{141A00BC-5ECA-F848-93FB-5445C7A43C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8" name="Line 483">
                <a:extLst>
                  <a:ext uri="{FF2B5EF4-FFF2-40B4-BE49-F238E27FC236}">
                    <a16:creationId xmlns:a16="http://schemas.microsoft.com/office/drawing/2014/main" id="{DDAD1DE2-0C21-DC4B-AFE7-9DA3CA79E8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9" name="Line 484">
                <a:extLst>
                  <a:ext uri="{FF2B5EF4-FFF2-40B4-BE49-F238E27FC236}">
                    <a16:creationId xmlns:a16="http://schemas.microsoft.com/office/drawing/2014/main" id="{59706561-9194-8846-B57F-2369F49139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50" name="Line 485">
                <a:extLst>
                  <a:ext uri="{FF2B5EF4-FFF2-40B4-BE49-F238E27FC236}">
                    <a16:creationId xmlns:a16="http://schemas.microsoft.com/office/drawing/2014/main" id="{B50C3345-992B-B647-8D99-6403A4770D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4" name="Group 486">
              <a:extLst>
                <a:ext uri="{FF2B5EF4-FFF2-40B4-BE49-F238E27FC236}">
                  <a16:creationId xmlns:a16="http://schemas.microsoft.com/office/drawing/2014/main" id="{DA4BCBAA-9F4A-9648-84AD-D62A4468B95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69024" y="5715000"/>
              <a:ext cx="382588" cy="241300"/>
              <a:chOff x="768" y="2160"/>
              <a:chExt cx="912" cy="576"/>
            </a:xfrm>
          </p:grpSpPr>
          <p:sp>
            <p:nvSpPr>
              <p:cNvPr id="24935" name="Freeform 487">
                <a:extLst>
                  <a:ext uri="{FF2B5EF4-FFF2-40B4-BE49-F238E27FC236}">
                    <a16:creationId xmlns:a16="http://schemas.microsoft.com/office/drawing/2014/main" id="{51B4B265-21BC-8949-8082-8555626AF1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36" name="Rectangle 488">
                <a:extLst>
                  <a:ext uri="{FF2B5EF4-FFF2-40B4-BE49-F238E27FC236}">
                    <a16:creationId xmlns:a16="http://schemas.microsoft.com/office/drawing/2014/main" id="{94968188-092C-F348-A8F7-F573DA0AD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37" name="Rectangle 489">
                <a:extLst>
                  <a:ext uri="{FF2B5EF4-FFF2-40B4-BE49-F238E27FC236}">
                    <a16:creationId xmlns:a16="http://schemas.microsoft.com/office/drawing/2014/main" id="{CAEE19D4-4AAC-3E44-B4D1-DCF01B962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38" name="Line 490">
                <a:extLst>
                  <a:ext uri="{FF2B5EF4-FFF2-40B4-BE49-F238E27FC236}">
                    <a16:creationId xmlns:a16="http://schemas.microsoft.com/office/drawing/2014/main" id="{3C5293F7-C4C5-0A45-873B-B8A1FFED1F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39" name="Line 491">
                <a:extLst>
                  <a:ext uri="{FF2B5EF4-FFF2-40B4-BE49-F238E27FC236}">
                    <a16:creationId xmlns:a16="http://schemas.microsoft.com/office/drawing/2014/main" id="{E4950F45-4F8F-CD45-9CD3-C0C7F0E610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0" name="Line 492">
                <a:extLst>
                  <a:ext uri="{FF2B5EF4-FFF2-40B4-BE49-F238E27FC236}">
                    <a16:creationId xmlns:a16="http://schemas.microsoft.com/office/drawing/2014/main" id="{3A9C1D28-F586-1E45-BAD9-7B83D5D156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1" name="Line 493">
                <a:extLst>
                  <a:ext uri="{FF2B5EF4-FFF2-40B4-BE49-F238E27FC236}">
                    <a16:creationId xmlns:a16="http://schemas.microsoft.com/office/drawing/2014/main" id="{F0356D03-7B63-874B-8347-BC71AC4F60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42" name="Line 494">
                <a:extLst>
                  <a:ext uri="{FF2B5EF4-FFF2-40B4-BE49-F238E27FC236}">
                    <a16:creationId xmlns:a16="http://schemas.microsoft.com/office/drawing/2014/main" id="{F4F9BB4D-2595-064C-B7B6-3273D6E096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5" name="Group 495">
              <a:extLst>
                <a:ext uri="{FF2B5EF4-FFF2-40B4-BE49-F238E27FC236}">
                  <a16:creationId xmlns:a16="http://schemas.microsoft.com/office/drawing/2014/main" id="{DDE2CC5A-CC79-A94C-9BB6-D9BEBD1D9E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15124" y="5715000"/>
              <a:ext cx="382588" cy="241300"/>
              <a:chOff x="768" y="2160"/>
              <a:chExt cx="912" cy="576"/>
            </a:xfrm>
          </p:grpSpPr>
          <p:sp>
            <p:nvSpPr>
              <p:cNvPr id="24927" name="Freeform 496">
                <a:extLst>
                  <a:ext uri="{FF2B5EF4-FFF2-40B4-BE49-F238E27FC236}">
                    <a16:creationId xmlns:a16="http://schemas.microsoft.com/office/drawing/2014/main" id="{4B01D81B-B297-C144-8B32-DA2D3E654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28" name="Rectangle 497">
                <a:extLst>
                  <a:ext uri="{FF2B5EF4-FFF2-40B4-BE49-F238E27FC236}">
                    <a16:creationId xmlns:a16="http://schemas.microsoft.com/office/drawing/2014/main" id="{C188B112-6AFD-9A4F-B0AD-375F216C4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29" name="Rectangle 498">
                <a:extLst>
                  <a:ext uri="{FF2B5EF4-FFF2-40B4-BE49-F238E27FC236}">
                    <a16:creationId xmlns:a16="http://schemas.microsoft.com/office/drawing/2014/main" id="{1A7BB2C7-A088-0040-9A8E-0D4798CA53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30" name="Line 499">
                <a:extLst>
                  <a:ext uri="{FF2B5EF4-FFF2-40B4-BE49-F238E27FC236}">
                    <a16:creationId xmlns:a16="http://schemas.microsoft.com/office/drawing/2014/main" id="{CAA9E00A-CF72-414A-81E0-FFD188431B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31" name="Line 500">
                <a:extLst>
                  <a:ext uri="{FF2B5EF4-FFF2-40B4-BE49-F238E27FC236}">
                    <a16:creationId xmlns:a16="http://schemas.microsoft.com/office/drawing/2014/main" id="{38C52BCE-ABFF-2649-A667-52491D7B8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32" name="Line 501">
                <a:extLst>
                  <a:ext uri="{FF2B5EF4-FFF2-40B4-BE49-F238E27FC236}">
                    <a16:creationId xmlns:a16="http://schemas.microsoft.com/office/drawing/2014/main" id="{D1207E8D-6B3F-0147-8BE1-7627805758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33" name="Line 502">
                <a:extLst>
                  <a:ext uri="{FF2B5EF4-FFF2-40B4-BE49-F238E27FC236}">
                    <a16:creationId xmlns:a16="http://schemas.microsoft.com/office/drawing/2014/main" id="{521E4177-CB65-5C4F-850F-8B57289D1A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34" name="Line 503">
                <a:extLst>
                  <a:ext uri="{FF2B5EF4-FFF2-40B4-BE49-F238E27FC236}">
                    <a16:creationId xmlns:a16="http://schemas.microsoft.com/office/drawing/2014/main" id="{84627684-D8D1-524B-9B31-0AFB0D3135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6" name="Group 504">
              <a:extLst>
                <a:ext uri="{FF2B5EF4-FFF2-40B4-BE49-F238E27FC236}">
                  <a16:creationId xmlns:a16="http://schemas.microsoft.com/office/drawing/2014/main" id="{39DABF67-0D63-E64E-B365-55145772B3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14924" y="4330700"/>
              <a:ext cx="382588" cy="241300"/>
              <a:chOff x="768" y="2160"/>
              <a:chExt cx="912" cy="576"/>
            </a:xfrm>
          </p:grpSpPr>
          <p:sp>
            <p:nvSpPr>
              <p:cNvPr id="24919" name="Freeform 505">
                <a:extLst>
                  <a:ext uri="{FF2B5EF4-FFF2-40B4-BE49-F238E27FC236}">
                    <a16:creationId xmlns:a16="http://schemas.microsoft.com/office/drawing/2014/main" id="{B22884ED-7641-AE4D-84B4-62FF8A56B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20" name="Rectangle 506">
                <a:extLst>
                  <a:ext uri="{FF2B5EF4-FFF2-40B4-BE49-F238E27FC236}">
                    <a16:creationId xmlns:a16="http://schemas.microsoft.com/office/drawing/2014/main" id="{C2191B9F-695E-EE4C-8F96-DF67C7B62C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21" name="Rectangle 507">
                <a:extLst>
                  <a:ext uri="{FF2B5EF4-FFF2-40B4-BE49-F238E27FC236}">
                    <a16:creationId xmlns:a16="http://schemas.microsoft.com/office/drawing/2014/main" id="{4831FF2D-8539-6142-9E9A-74D605EF9D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22" name="Line 508">
                <a:extLst>
                  <a:ext uri="{FF2B5EF4-FFF2-40B4-BE49-F238E27FC236}">
                    <a16:creationId xmlns:a16="http://schemas.microsoft.com/office/drawing/2014/main" id="{6B58AC4F-4358-CC4B-997A-3D8D82399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23" name="Line 509">
                <a:extLst>
                  <a:ext uri="{FF2B5EF4-FFF2-40B4-BE49-F238E27FC236}">
                    <a16:creationId xmlns:a16="http://schemas.microsoft.com/office/drawing/2014/main" id="{C236AA38-5D30-8444-836E-F3EB4681B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24" name="Line 510">
                <a:extLst>
                  <a:ext uri="{FF2B5EF4-FFF2-40B4-BE49-F238E27FC236}">
                    <a16:creationId xmlns:a16="http://schemas.microsoft.com/office/drawing/2014/main" id="{07592DB2-A3A4-FE43-B40B-4E7844BCE3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25" name="Line 511">
                <a:extLst>
                  <a:ext uri="{FF2B5EF4-FFF2-40B4-BE49-F238E27FC236}">
                    <a16:creationId xmlns:a16="http://schemas.microsoft.com/office/drawing/2014/main" id="{02E91C5B-F6F5-E746-8A00-BEDFF2D5BD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26" name="Line 512">
                <a:extLst>
                  <a:ext uri="{FF2B5EF4-FFF2-40B4-BE49-F238E27FC236}">
                    <a16:creationId xmlns:a16="http://schemas.microsoft.com/office/drawing/2014/main" id="{C51E2E46-066D-6240-A99F-E3FBBAC01C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7" name="Group 513">
              <a:extLst>
                <a:ext uri="{FF2B5EF4-FFF2-40B4-BE49-F238E27FC236}">
                  <a16:creationId xmlns:a16="http://schemas.microsoft.com/office/drawing/2014/main" id="{464F131C-F2C0-F346-8005-E751B2FA1A6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48324" y="4343400"/>
              <a:ext cx="382588" cy="241300"/>
              <a:chOff x="768" y="2160"/>
              <a:chExt cx="912" cy="576"/>
            </a:xfrm>
          </p:grpSpPr>
          <p:sp>
            <p:nvSpPr>
              <p:cNvPr id="24911" name="Freeform 514">
                <a:extLst>
                  <a:ext uri="{FF2B5EF4-FFF2-40B4-BE49-F238E27FC236}">
                    <a16:creationId xmlns:a16="http://schemas.microsoft.com/office/drawing/2014/main" id="{8DA7E61E-A262-F34E-A02D-867304556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12" name="Rectangle 515">
                <a:extLst>
                  <a:ext uri="{FF2B5EF4-FFF2-40B4-BE49-F238E27FC236}">
                    <a16:creationId xmlns:a16="http://schemas.microsoft.com/office/drawing/2014/main" id="{5819731A-69B4-8B48-A926-1FF890F758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13" name="Rectangle 516">
                <a:extLst>
                  <a:ext uri="{FF2B5EF4-FFF2-40B4-BE49-F238E27FC236}">
                    <a16:creationId xmlns:a16="http://schemas.microsoft.com/office/drawing/2014/main" id="{9F48876C-E368-4449-BF9B-21A6492F3D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14" name="Line 517">
                <a:extLst>
                  <a:ext uri="{FF2B5EF4-FFF2-40B4-BE49-F238E27FC236}">
                    <a16:creationId xmlns:a16="http://schemas.microsoft.com/office/drawing/2014/main" id="{D0708B50-6D11-1A45-A327-AF12416E12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15" name="Line 518">
                <a:extLst>
                  <a:ext uri="{FF2B5EF4-FFF2-40B4-BE49-F238E27FC236}">
                    <a16:creationId xmlns:a16="http://schemas.microsoft.com/office/drawing/2014/main" id="{07213E7A-4086-5944-89FA-803C3AA3FD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16" name="Line 519">
                <a:extLst>
                  <a:ext uri="{FF2B5EF4-FFF2-40B4-BE49-F238E27FC236}">
                    <a16:creationId xmlns:a16="http://schemas.microsoft.com/office/drawing/2014/main" id="{4FF7DE36-DA94-CF46-9916-BDEA385764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17" name="Line 520">
                <a:extLst>
                  <a:ext uri="{FF2B5EF4-FFF2-40B4-BE49-F238E27FC236}">
                    <a16:creationId xmlns:a16="http://schemas.microsoft.com/office/drawing/2014/main" id="{14081960-090A-D74E-BF1E-C81D70D8B1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18" name="Line 521">
                <a:extLst>
                  <a:ext uri="{FF2B5EF4-FFF2-40B4-BE49-F238E27FC236}">
                    <a16:creationId xmlns:a16="http://schemas.microsoft.com/office/drawing/2014/main" id="{74445EC2-8035-4341-BD3F-93F5F23FE2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8" name="Group 522">
              <a:extLst>
                <a:ext uri="{FF2B5EF4-FFF2-40B4-BE49-F238E27FC236}">
                  <a16:creationId xmlns:a16="http://schemas.microsoft.com/office/drawing/2014/main" id="{E1ED3B0B-7F0A-2A42-A50B-0E97CD0833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69024" y="4330700"/>
              <a:ext cx="382588" cy="241300"/>
              <a:chOff x="768" y="2160"/>
              <a:chExt cx="912" cy="576"/>
            </a:xfrm>
          </p:grpSpPr>
          <p:sp>
            <p:nvSpPr>
              <p:cNvPr id="24903" name="Freeform 523">
                <a:extLst>
                  <a:ext uri="{FF2B5EF4-FFF2-40B4-BE49-F238E27FC236}">
                    <a16:creationId xmlns:a16="http://schemas.microsoft.com/office/drawing/2014/main" id="{F4857842-6E61-AC45-8D18-0039E806D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04" name="Rectangle 524">
                <a:extLst>
                  <a:ext uri="{FF2B5EF4-FFF2-40B4-BE49-F238E27FC236}">
                    <a16:creationId xmlns:a16="http://schemas.microsoft.com/office/drawing/2014/main" id="{59AC1C30-CD41-C44C-886A-3FF8AD5DEE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05" name="Rectangle 525">
                <a:extLst>
                  <a:ext uri="{FF2B5EF4-FFF2-40B4-BE49-F238E27FC236}">
                    <a16:creationId xmlns:a16="http://schemas.microsoft.com/office/drawing/2014/main" id="{2A025351-BFC2-104F-B5FB-567EEF715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906" name="Line 526">
                <a:extLst>
                  <a:ext uri="{FF2B5EF4-FFF2-40B4-BE49-F238E27FC236}">
                    <a16:creationId xmlns:a16="http://schemas.microsoft.com/office/drawing/2014/main" id="{C5D52372-89DC-AC4A-A556-177639FC94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7" name="Line 527">
                <a:extLst>
                  <a:ext uri="{FF2B5EF4-FFF2-40B4-BE49-F238E27FC236}">
                    <a16:creationId xmlns:a16="http://schemas.microsoft.com/office/drawing/2014/main" id="{EE5F9892-0305-BC4E-8603-662BCE7D23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8" name="Line 528">
                <a:extLst>
                  <a:ext uri="{FF2B5EF4-FFF2-40B4-BE49-F238E27FC236}">
                    <a16:creationId xmlns:a16="http://schemas.microsoft.com/office/drawing/2014/main" id="{97B3D79B-8B03-5040-A2E5-3508BC48AC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9" name="Line 529">
                <a:extLst>
                  <a:ext uri="{FF2B5EF4-FFF2-40B4-BE49-F238E27FC236}">
                    <a16:creationId xmlns:a16="http://schemas.microsoft.com/office/drawing/2014/main" id="{575314F6-7698-7049-BD75-0E89B4629F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10" name="Line 530">
                <a:extLst>
                  <a:ext uri="{FF2B5EF4-FFF2-40B4-BE49-F238E27FC236}">
                    <a16:creationId xmlns:a16="http://schemas.microsoft.com/office/drawing/2014/main" id="{855571F4-27DA-DF49-A2D5-6DE0AE2CF0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09" name="Group 531">
              <a:extLst>
                <a:ext uri="{FF2B5EF4-FFF2-40B4-BE49-F238E27FC236}">
                  <a16:creationId xmlns:a16="http://schemas.microsoft.com/office/drawing/2014/main" id="{F8970F73-E822-034C-9903-470D2E3056C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15124" y="4330700"/>
              <a:ext cx="382588" cy="241300"/>
              <a:chOff x="768" y="2160"/>
              <a:chExt cx="912" cy="576"/>
            </a:xfrm>
          </p:grpSpPr>
          <p:sp>
            <p:nvSpPr>
              <p:cNvPr id="24895" name="Freeform 532">
                <a:extLst>
                  <a:ext uri="{FF2B5EF4-FFF2-40B4-BE49-F238E27FC236}">
                    <a16:creationId xmlns:a16="http://schemas.microsoft.com/office/drawing/2014/main" id="{483291B7-0645-9E4D-9350-1091859FF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96" name="Rectangle 533">
                <a:extLst>
                  <a:ext uri="{FF2B5EF4-FFF2-40B4-BE49-F238E27FC236}">
                    <a16:creationId xmlns:a16="http://schemas.microsoft.com/office/drawing/2014/main" id="{A4EC5941-6BDE-9B47-A9CE-5BF8A724C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97" name="Rectangle 534">
                <a:extLst>
                  <a:ext uri="{FF2B5EF4-FFF2-40B4-BE49-F238E27FC236}">
                    <a16:creationId xmlns:a16="http://schemas.microsoft.com/office/drawing/2014/main" id="{34135306-1AC6-9A40-A2EB-070DE4A33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98" name="Line 535">
                <a:extLst>
                  <a:ext uri="{FF2B5EF4-FFF2-40B4-BE49-F238E27FC236}">
                    <a16:creationId xmlns:a16="http://schemas.microsoft.com/office/drawing/2014/main" id="{192D27EC-71B7-4641-91F3-0FD551EBCA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99" name="Line 536">
                <a:extLst>
                  <a:ext uri="{FF2B5EF4-FFF2-40B4-BE49-F238E27FC236}">
                    <a16:creationId xmlns:a16="http://schemas.microsoft.com/office/drawing/2014/main" id="{94F0E00A-0DEC-7243-83C0-C19D265F77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0" name="Line 537">
                <a:extLst>
                  <a:ext uri="{FF2B5EF4-FFF2-40B4-BE49-F238E27FC236}">
                    <a16:creationId xmlns:a16="http://schemas.microsoft.com/office/drawing/2014/main" id="{97ACCE3C-DD9E-CD43-AF8C-4FE3649698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1" name="Line 538">
                <a:extLst>
                  <a:ext uri="{FF2B5EF4-FFF2-40B4-BE49-F238E27FC236}">
                    <a16:creationId xmlns:a16="http://schemas.microsoft.com/office/drawing/2014/main" id="{8FE439F1-6B7D-A843-8C1B-C98301BF30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02" name="Line 539">
                <a:extLst>
                  <a:ext uri="{FF2B5EF4-FFF2-40B4-BE49-F238E27FC236}">
                    <a16:creationId xmlns:a16="http://schemas.microsoft.com/office/drawing/2014/main" id="{4AB6643F-ACDA-6247-8042-EE2A3DBA2A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10" name="Group 560">
              <a:extLst>
                <a:ext uri="{FF2B5EF4-FFF2-40B4-BE49-F238E27FC236}">
                  <a16:creationId xmlns:a16="http://schemas.microsoft.com/office/drawing/2014/main" id="{BE47E90D-0486-F045-8E20-F7D706624D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13337" y="4778375"/>
              <a:ext cx="382587" cy="241300"/>
              <a:chOff x="768" y="2160"/>
              <a:chExt cx="912" cy="576"/>
            </a:xfrm>
          </p:grpSpPr>
          <p:sp>
            <p:nvSpPr>
              <p:cNvPr id="24887" name="Freeform 561">
                <a:extLst>
                  <a:ext uri="{FF2B5EF4-FFF2-40B4-BE49-F238E27FC236}">
                    <a16:creationId xmlns:a16="http://schemas.microsoft.com/office/drawing/2014/main" id="{1EB5AC83-B3C0-4D49-8E84-617D0BEC5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88" name="Rectangle 562">
                <a:extLst>
                  <a:ext uri="{FF2B5EF4-FFF2-40B4-BE49-F238E27FC236}">
                    <a16:creationId xmlns:a16="http://schemas.microsoft.com/office/drawing/2014/main" id="{BB093A05-8DB7-0C4E-989A-4B6464FD2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89" name="Rectangle 563">
                <a:extLst>
                  <a:ext uri="{FF2B5EF4-FFF2-40B4-BE49-F238E27FC236}">
                    <a16:creationId xmlns:a16="http://schemas.microsoft.com/office/drawing/2014/main" id="{AC577BB4-D8D8-1C41-93F6-CEC4B7FEB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90" name="Line 564">
                <a:extLst>
                  <a:ext uri="{FF2B5EF4-FFF2-40B4-BE49-F238E27FC236}">
                    <a16:creationId xmlns:a16="http://schemas.microsoft.com/office/drawing/2014/main" id="{3935A221-1192-A44A-A221-332B37153E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91" name="Line 565">
                <a:extLst>
                  <a:ext uri="{FF2B5EF4-FFF2-40B4-BE49-F238E27FC236}">
                    <a16:creationId xmlns:a16="http://schemas.microsoft.com/office/drawing/2014/main" id="{4094E135-053B-9A40-99F1-316166CFCD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92" name="Line 566">
                <a:extLst>
                  <a:ext uri="{FF2B5EF4-FFF2-40B4-BE49-F238E27FC236}">
                    <a16:creationId xmlns:a16="http://schemas.microsoft.com/office/drawing/2014/main" id="{4DDBEF77-BAA7-6747-90B8-E7D30E5516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93" name="Line 567">
                <a:extLst>
                  <a:ext uri="{FF2B5EF4-FFF2-40B4-BE49-F238E27FC236}">
                    <a16:creationId xmlns:a16="http://schemas.microsoft.com/office/drawing/2014/main" id="{7FC202CD-2985-2A44-8428-82AE117824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94" name="Line 568">
                <a:extLst>
                  <a:ext uri="{FF2B5EF4-FFF2-40B4-BE49-F238E27FC236}">
                    <a16:creationId xmlns:a16="http://schemas.microsoft.com/office/drawing/2014/main" id="{5611EA22-81BD-B147-AF1A-44C44E82BC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11" name="Group 569">
              <a:extLst>
                <a:ext uri="{FF2B5EF4-FFF2-40B4-BE49-F238E27FC236}">
                  <a16:creationId xmlns:a16="http://schemas.microsoft.com/office/drawing/2014/main" id="{C4DBFE91-438E-1C4B-8F65-2D5A8B67ED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13337" y="5248275"/>
              <a:ext cx="382587" cy="241300"/>
              <a:chOff x="768" y="2160"/>
              <a:chExt cx="912" cy="576"/>
            </a:xfrm>
          </p:grpSpPr>
          <p:sp>
            <p:nvSpPr>
              <p:cNvPr id="24879" name="Freeform 570">
                <a:extLst>
                  <a:ext uri="{FF2B5EF4-FFF2-40B4-BE49-F238E27FC236}">
                    <a16:creationId xmlns:a16="http://schemas.microsoft.com/office/drawing/2014/main" id="{29AB1C92-C11A-8144-AB6F-4E87013EA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80" name="Rectangle 571">
                <a:extLst>
                  <a:ext uri="{FF2B5EF4-FFF2-40B4-BE49-F238E27FC236}">
                    <a16:creationId xmlns:a16="http://schemas.microsoft.com/office/drawing/2014/main" id="{D42F522B-6040-7545-821C-AB0F9659A9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81" name="Rectangle 572">
                <a:extLst>
                  <a:ext uri="{FF2B5EF4-FFF2-40B4-BE49-F238E27FC236}">
                    <a16:creationId xmlns:a16="http://schemas.microsoft.com/office/drawing/2014/main" id="{E574B8A5-35B1-784D-9B1F-775F4BC50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82" name="Line 573">
                <a:extLst>
                  <a:ext uri="{FF2B5EF4-FFF2-40B4-BE49-F238E27FC236}">
                    <a16:creationId xmlns:a16="http://schemas.microsoft.com/office/drawing/2014/main" id="{37E09475-1AE7-8C48-BF65-539505B05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83" name="Line 574">
                <a:extLst>
                  <a:ext uri="{FF2B5EF4-FFF2-40B4-BE49-F238E27FC236}">
                    <a16:creationId xmlns:a16="http://schemas.microsoft.com/office/drawing/2014/main" id="{7841D558-20BA-2243-B288-0109B634F1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84" name="Line 575">
                <a:extLst>
                  <a:ext uri="{FF2B5EF4-FFF2-40B4-BE49-F238E27FC236}">
                    <a16:creationId xmlns:a16="http://schemas.microsoft.com/office/drawing/2014/main" id="{D1BDF2EE-202F-1E48-AAC1-FBF3148D84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85" name="Line 576">
                <a:extLst>
                  <a:ext uri="{FF2B5EF4-FFF2-40B4-BE49-F238E27FC236}">
                    <a16:creationId xmlns:a16="http://schemas.microsoft.com/office/drawing/2014/main" id="{5FC558DD-23EA-5A41-8529-F181EF2B2E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86" name="Line 577">
                <a:extLst>
                  <a:ext uri="{FF2B5EF4-FFF2-40B4-BE49-F238E27FC236}">
                    <a16:creationId xmlns:a16="http://schemas.microsoft.com/office/drawing/2014/main" id="{5962C44B-1BAF-F445-BCA3-9D04916B50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12" name="Group 578">
              <a:extLst>
                <a:ext uri="{FF2B5EF4-FFF2-40B4-BE49-F238E27FC236}">
                  <a16:creationId xmlns:a16="http://schemas.microsoft.com/office/drawing/2014/main" id="{C20703A2-BACC-674C-A86A-1BB3B5D180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04012" y="4781550"/>
              <a:ext cx="382587" cy="241300"/>
              <a:chOff x="768" y="2160"/>
              <a:chExt cx="912" cy="576"/>
            </a:xfrm>
          </p:grpSpPr>
          <p:sp>
            <p:nvSpPr>
              <p:cNvPr id="24871" name="Freeform 579">
                <a:extLst>
                  <a:ext uri="{FF2B5EF4-FFF2-40B4-BE49-F238E27FC236}">
                    <a16:creationId xmlns:a16="http://schemas.microsoft.com/office/drawing/2014/main" id="{2DD01865-4D3D-864C-ADC0-AE8B18F09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72" name="Rectangle 580">
                <a:extLst>
                  <a:ext uri="{FF2B5EF4-FFF2-40B4-BE49-F238E27FC236}">
                    <a16:creationId xmlns:a16="http://schemas.microsoft.com/office/drawing/2014/main" id="{108B1009-DB69-BC41-96A8-1157A51505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73" name="Rectangle 581">
                <a:extLst>
                  <a:ext uri="{FF2B5EF4-FFF2-40B4-BE49-F238E27FC236}">
                    <a16:creationId xmlns:a16="http://schemas.microsoft.com/office/drawing/2014/main" id="{E8CAA7B5-7A68-2B43-91DC-F47D7222F8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74" name="Line 582">
                <a:extLst>
                  <a:ext uri="{FF2B5EF4-FFF2-40B4-BE49-F238E27FC236}">
                    <a16:creationId xmlns:a16="http://schemas.microsoft.com/office/drawing/2014/main" id="{DFDB39C4-CF83-8A45-8B33-C1A91EC10D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75" name="Line 583">
                <a:extLst>
                  <a:ext uri="{FF2B5EF4-FFF2-40B4-BE49-F238E27FC236}">
                    <a16:creationId xmlns:a16="http://schemas.microsoft.com/office/drawing/2014/main" id="{16D1A9A1-623E-F94C-A798-AF3AE2E3F8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76" name="Line 584">
                <a:extLst>
                  <a:ext uri="{FF2B5EF4-FFF2-40B4-BE49-F238E27FC236}">
                    <a16:creationId xmlns:a16="http://schemas.microsoft.com/office/drawing/2014/main" id="{BF90CE5C-8188-E841-8267-EB6FFA53A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77" name="Line 585">
                <a:extLst>
                  <a:ext uri="{FF2B5EF4-FFF2-40B4-BE49-F238E27FC236}">
                    <a16:creationId xmlns:a16="http://schemas.microsoft.com/office/drawing/2014/main" id="{D6E07CAB-C939-BA4C-B097-C1BCDF336D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78" name="Line 586">
                <a:extLst>
                  <a:ext uri="{FF2B5EF4-FFF2-40B4-BE49-F238E27FC236}">
                    <a16:creationId xmlns:a16="http://schemas.microsoft.com/office/drawing/2014/main" id="{363E21A6-ADF1-6247-86B8-C7192004BC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13" name="Group 587">
              <a:extLst>
                <a:ext uri="{FF2B5EF4-FFF2-40B4-BE49-F238E27FC236}">
                  <a16:creationId xmlns:a16="http://schemas.microsoft.com/office/drawing/2014/main" id="{C0469B31-D83E-4845-A8AF-F0D483A01C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04012" y="5251450"/>
              <a:ext cx="382587" cy="241300"/>
              <a:chOff x="768" y="2160"/>
              <a:chExt cx="912" cy="576"/>
            </a:xfrm>
          </p:grpSpPr>
          <p:sp>
            <p:nvSpPr>
              <p:cNvPr id="24863" name="Freeform 588">
                <a:extLst>
                  <a:ext uri="{FF2B5EF4-FFF2-40B4-BE49-F238E27FC236}">
                    <a16:creationId xmlns:a16="http://schemas.microsoft.com/office/drawing/2014/main" id="{47D9B07A-319C-DD4E-A573-A776089CA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" y="2160"/>
                <a:ext cx="240" cy="576"/>
              </a:xfrm>
              <a:custGeom>
                <a:avLst/>
                <a:gdLst>
                  <a:gd name="T0" fmla="*/ 0 w 240"/>
                  <a:gd name="T1" fmla="*/ 0 h 576"/>
                  <a:gd name="T2" fmla="*/ 240 w 240"/>
                  <a:gd name="T3" fmla="*/ 165 h 576"/>
                  <a:gd name="T4" fmla="*/ 240 w 240"/>
                  <a:gd name="T5" fmla="*/ 411 h 576"/>
                  <a:gd name="T6" fmla="*/ 0 w 240"/>
                  <a:gd name="T7" fmla="*/ 576 h 576"/>
                  <a:gd name="T8" fmla="*/ 0 w 240"/>
                  <a:gd name="T9" fmla="*/ 329 h 576"/>
                  <a:gd name="T10" fmla="*/ 120 w 240"/>
                  <a:gd name="T11" fmla="*/ 288 h 576"/>
                  <a:gd name="T12" fmla="*/ 0 w 240"/>
                  <a:gd name="T13" fmla="*/ 247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64" name="Rectangle 589">
                <a:extLst>
                  <a:ext uri="{FF2B5EF4-FFF2-40B4-BE49-F238E27FC236}">
                    <a16:creationId xmlns:a16="http://schemas.microsoft.com/office/drawing/2014/main" id="{ECD441B1-0723-2443-895B-B8C9D241D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65" name="Rectangle 590">
                <a:extLst>
                  <a:ext uri="{FF2B5EF4-FFF2-40B4-BE49-F238E27FC236}">
                    <a16:creationId xmlns:a16="http://schemas.microsoft.com/office/drawing/2014/main" id="{668C7BA2-484A-6F43-AFF4-1366FC555A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144" cy="57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66" name="Line 591">
                <a:extLst>
                  <a:ext uri="{FF2B5EF4-FFF2-40B4-BE49-F238E27FC236}">
                    <a16:creationId xmlns:a16="http://schemas.microsoft.com/office/drawing/2014/main" id="{3648DF2F-B41D-DB47-958C-6F1C7F8704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67" name="Line 592">
                <a:extLst>
                  <a:ext uri="{FF2B5EF4-FFF2-40B4-BE49-F238E27FC236}">
                    <a16:creationId xmlns:a16="http://schemas.microsoft.com/office/drawing/2014/main" id="{143577D6-79F1-794A-8390-0EF7D0A0AF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304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68" name="Line 593">
                <a:extLst>
                  <a:ext uri="{FF2B5EF4-FFF2-40B4-BE49-F238E27FC236}">
                    <a16:creationId xmlns:a16="http://schemas.microsoft.com/office/drawing/2014/main" id="{91E55C66-730A-0648-9126-5D78A9A232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69" name="Line 594">
                <a:extLst>
                  <a:ext uri="{FF2B5EF4-FFF2-40B4-BE49-F238E27FC236}">
                    <a16:creationId xmlns:a16="http://schemas.microsoft.com/office/drawing/2014/main" id="{440E158A-DFF0-2C4F-B811-1C4660F8D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70" name="Line 595">
                <a:extLst>
                  <a:ext uri="{FF2B5EF4-FFF2-40B4-BE49-F238E27FC236}">
                    <a16:creationId xmlns:a16="http://schemas.microsoft.com/office/drawing/2014/main" id="{F0939E5B-2A01-3E4A-83FE-45A22506D0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4" y="2448"/>
                <a:ext cx="9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814" name="Group 803">
              <a:extLst>
                <a:ext uri="{FF2B5EF4-FFF2-40B4-BE49-F238E27FC236}">
                  <a16:creationId xmlns:a16="http://schemas.microsoft.com/office/drawing/2014/main" id="{757A8195-A617-9242-AB64-7DEFB32EC4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43562" y="4762500"/>
              <a:ext cx="914400" cy="749300"/>
              <a:chOff x="2127" y="2204"/>
              <a:chExt cx="489" cy="610"/>
            </a:xfrm>
          </p:grpSpPr>
          <p:sp>
            <p:nvSpPr>
              <p:cNvPr id="24815" name="Freeform 804">
                <a:extLst>
                  <a:ext uri="{FF2B5EF4-FFF2-40B4-BE49-F238E27FC236}">
                    <a16:creationId xmlns:a16="http://schemas.microsoft.com/office/drawing/2014/main" id="{7CE0FA3A-19EE-D948-AA66-4A8C0497F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1 w 240"/>
                  <a:gd name="T3" fmla="*/ 0 h 576"/>
                  <a:gd name="T4" fmla="*/ 1 w 240"/>
                  <a:gd name="T5" fmla="*/ 1 h 576"/>
                  <a:gd name="T6" fmla="*/ 0 w 240"/>
                  <a:gd name="T7" fmla="*/ 2 h 576"/>
                  <a:gd name="T8" fmla="*/ 0 w 240"/>
                  <a:gd name="T9" fmla="*/ 1 h 576"/>
                  <a:gd name="T10" fmla="*/ 0 w 240"/>
                  <a:gd name="T11" fmla="*/ 1 h 576"/>
                  <a:gd name="T12" fmla="*/ 0 w 240"/>
                  <a:gd name="T13" fmla="*/ 1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16" name="Rectangle 805">
                <a:extLst>
                  <a:ext uri="{FF2B5EF4-FFF2-40B4-BE49-F238E27FC236}">
                    <a16:creationId xmlns:a16="http://schemas.microsoft.com/office/drawing/2014/main" id="{1FE3A5A8-270C-AC4A-97E4-800D582AA5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17" name="Rectangle 806">
                <a:extLst>
                  <a:ext uri="{FF2B5EF4-FFF2-40B4-BE49-F238E27FC236}">
                    <a16:creationId xmlns:a16="http://schemas.microsoft.com/office/drawing/2014/main" id="{82304D29-B471-C245-866E-3A96F58C26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18" name="Line 807">
                <a:extLst>
                  <a:ext uri="{FF2B5EF4-FFF2-40B4-BE49-F238E27FC236}">
                    <a16:creationId xmlns:a16="http://schemas.microsoft.com/office/drawing/2014/main" id="{249C3017-26B9-0B4C-9721-9EFEF5522F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19" name="Line 808">
                <a:extLst>
                  <a:ext uri="{FF2B5EF4-FFF2-40B4-BE49-F238E27FC236}">
                    <a16:creationId xmlns:a16="http://schemas.microsoft.com/office/drawing/2014/main" id="{6264FD29-D039-FF43-9CD1-9DDE2CE721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20" name="Line 809">
                <a:extLst>
                  <a:ext uri="{FF2B5EF4-FFF2-40B4-BE49-F238E27FC236}">
                    <a16:creationId xmlns:a16="http://schemas.microsoft.com/office/drawing/2014/main" id="{47B535AD-2BB6-FB4E-99C8-CBE1B63E7D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21" name="Line 810">
                <a:extLst>
                  <a:ext uri="{FF2B5EF4-FFF2-40B4-BE49-F238E27FC236}">
                    <a16:creationId xmlns:a16="http://schemas.microsoft.com/office/drawing/2014/main" id="{E69A5E5A-C8EC-3549-8CA6-80E30C5AD0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22" name="Line 811">
                <a:extLst>
                  <a:ext uri="{FF2B5EF4-FFF2-40B4-BE49-F238E27FC236}">
                    <a16:creationId xmlns:a16="http://schemas.microsoft.com/office/drawing/2014/main" id="{FBD5C2E1-735B-5444-9448-FE5841B61E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23" name="Freeform 812">
                <a:extLst>
                  <a:ext uri="{FF2B5EF4-FFF2-40B4-BE49-F238E27FC236}">
                    <a16:creationId xmlns:a16="http://schemas.microsoft.com/office/drawing/2014/main" id="{CC0B414D-6447-C248-9A7C-8F5A6CF7F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1 w 240"/>
                  <a:gd name="T3" fmla="*/ 1 h 576"/>
                  <a:gd name="T4" fmla="*/ 1 w 240"/>
                  <a:gd name="T5" fmla="*/ 1 h 576"/>
                  <a:gd name="T6" fmla="*/ 0 w 240"/>
                  <a:gd name="T7" fmla="*/ 2 h 576"/>
                  <a:gd name="T8" fmla="*/ 0 w 240"/>
                  <a:gd name="T9" fmla="*/ 1 h 576"/>
                  <a:gd name="T10" fmla="*/ 0 w 240"/>
                  <a:gd name="T11" fmla="*/ 1 h 576"/>
                  <a:gd name="T12" fmla="*/ 0 w 240"/>
                  <a:gd name="T13" fmla="*/ 1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4" name="Freeform 813">
                <a:extLst>
                  <a:ext uri="{FF2B5EF4-FFF2-40B4-BE49-F238E27FC236}">
                    <a16:creationId xmlns:a16="http://schemas.microsoft.com/office/drawing/2014/main" id="{19760F2F-7BCE-4946-A649-F1F6FCD519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1 w 240"/>
                  <a:gd name="T3" fmla="*/ 0 h 576"/>
                  <a:gd name="T4" fmla="*/ 1 w 240"/>
                  <a:gd name="T5" fmla="*/ 1 h 576"/>
                  <a:gd name="T6" fmla="*/ 0 w 240"/>
                  <a:gd name="T7" fmla="*/ 2 h 576"/>
                  <a:gd name="T8" fmla="*/ 0 w 240"/>
                  <a:gd name="T9" fmla="*/ 1 h 576"/>
                  <a:gd name="T10" fmla="*/ 0 w 240"/>
                  <a:gd name="T11" fmla="*/ 1 h 576"/>
                  <a:gd name="T12" fmla="*/ 0 w 240"/>
                  <a:gd name="T13" fmla="*/ 1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5" name="Rectangle 814">
                <a:extLst>
                  <a:ext uri="{FF2B5EF4-FFF2-40B4-BE49-F238E27FC236}">
                    <a16:creationId xmlns:a16="http://schemas.microsoft.com/office/drawing/2014/main" id="{4D6080FF-638B-7D4E-A7CD-492896420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6" name="Rectangle 815">
                <a:extLst>
                  <a:ext uri="{FF2B5EF4-FFF2-40B4-BE49-F238E27FC236}">
                    <a16:creationId xmlns:a16="http://schemas.microsoft.com/office/drawing/2014/main" id="{C389C2F6-26B9-CF46-8545-AEF6BE3E0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7" name="Rectangle 816">
                <a:extLst>
                  <a:ext uri="{FF2B5EF4-FFF2-40B4-BE49-F238E27FC236}">
                    <a16:creationId xmlns:a16="http://schemas.microsoft.com/office/drawing/2014/main" id="{F294048E-E5EE-1840-81B7-CBC9D8AEC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8" name="Rectangle 817">
                <a:extLst>
                  <a:ext uri="{FF2B5EF4-FFF2-40B4-BE49-F238E27FC236}">
                    <a16:creationId xmlns:a16="http://schemas.microsoft.com/office/drawing/2014/main" id="{B4B7C631-4211-C14F-9364-9CCEA6846D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29" name="Rectangle 818">
                <a:extLst>
                  <a:ext uri="{FF2B5EF4-FFF2-40B4-BE49-F238E27FC236}">
                    <a16:creationId xmlns:a16="http://schemas.microsoft.com/office/drawing/2014/main" id="{44756C68-9A14-ED4C-86C7-85BB6AEC1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30" name="Line 819">
                <a:extLst>
                  <a:ext uri="{FF2B5EF4-FFF2-40B4-BE49-F238E27FC236}">
                    <a16:creationId xmlns:a16="http://schemas.microsoft.com/office/drawing/2014/main" id="{91ED8DC8-A8B4-A944-846F-364E947D5A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1" name="Line 820">
                <a:extLst>
                  <a:ext uri="{FF2B5EF4-FFF2-40B4-BE49-F238E27FC236}">
                    <a16:creationId xmlns:a16="http://schemas.microsoft.com/office/drawing/2014/main" id="{A0282F41-C360-9C48-9BBF-CDD991D130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2" name="Line 821">
                <a:extLst>
                  <a:ext uri="{FF2B5EF4-FFF2-40B4-BE49-F238E27FC236}">
                    <a16:creationId xmlns:a16="http://schemas.microsoft.com/office/drawing/2014/main" id="{D9608CE6-B933-3D48-B616-4DE80CE6B2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3" name="Line 822">
                <a:extLst>
                  <a:ext uri="{FF2B5EF4-FFF2-40B4-BE49-F238E27FC236}">
                    <a16:creationId xmlns:a16="http://schemas.microsoft.com/office/drawing/2014/main" id="{3C950692-C520-1340-BDEB-3E1DD34186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4" name="Line 823">
                <a:extLst>
                  <a:ext uri="{FF2B5EF4-FFF2-40B4-BE49-F238E27FC236}">
                    <a16:creationId xmlns:a16="http://schemas.microsoft.com/office/drawing/2014/main" id="{2B68A954-65D3-CA4F-8D5E-D42AC87ACE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5" name="Line 824">
                <a:extLst>
                  <a:ext uri="{FF2B5EF4-FFF2-40B4-BE49-F238E27FC236}">
                    <a16:creationId xmlns:a16="http://schemas.microsoft.com/office/drawing/2014/main" id="{6C91FD0D-6B87-4647-B138-0EFB5E035B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6" name="Line 825">
                <a:extLst>
                  <a:ext uri="{FF2B5EF4-FFF2-40B4-BE49-F238E27FC236}">
                    <a16:creationId xmlns:a16="http://schemas.microsoft.com/office/drawing/2014/main" id="{D69B3A70-EB67-AD4C-83F9-2289D4C392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7" name="Line 826">
                <a:extLst>
                  <a:ext uri="{FF2B5EF4-FFF2-40B4-BE49-F238E27FC236}">
                    <a16:creationId xmlns:a16="http://schemas.microsoft.com/office/drawing/2014/main" id="{0DBA8153-C032-0243-AFC6-660CA445E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8" name="Line 827">
                <a:extLst>
                  <a:ext uri="{FF2B5EF4-FFF2-40B4-BE49-F238E27FC236}">
                    <a16:creationId xmlns:a16="http://schemas.microsoft.com/office/drawing/2014/main" id="{D502C217-D982-C746-A16E-2564FF1E4D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39" name="Line 828">
                <a:extLst>
                  <a:ext uri="{FF2B5EF4-FFF2-40B4-BE49-F238E27FC236}">
                    <a16:creationId xmlns:a16="http://schemas.microsoft.com/office/drawing/2014/main" id="{98D24360-01E7-8948-8B3A-B25567D25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40" name="Line 829">
                <a:extLst>
                  <a:ext uri="{FF2B5EF4-FFF2-40B4-BE49-F238E27FC236}">
                    <a16:creationId xmlns:a16="http://schemas.microsoft.com/office/drawing/2014/main" id="{7560F7D4-C658-B44D-8A9E-D04D2971D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41" name="Line 830">
                <a:extLst>
                  <a:ext uri="{FF2B5EF4-FFF2-40B4-BE49-F238E27FC236}">
                    <a16:creationId xmlns:a16="http://schemas.microsoft.com/office/drawing/2014/main" id="{CABE1D17-85B7-B141-981A-F420F33DBE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42" name="Line 831">
                <a:extLst>
                  <a:ext uri="{FF2B5EF4-FFF2-40B4-BE49-F238E27FC236}">
                    <a16:creationId xmlns:a16="http://schemas.microsoft.com/office/drawing/2014/main" id="{90C62241-0953-644B-A506-EDAF06672A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43" name="Line 832">
                <a:extLst>
                  <a:ext uri="{FF2B5EF4-FFF2-40B4-BE49-F238E27FC236}">
                    <a16:creationId xmlns:a16="http://schemas.microsoft.com/office/drawing/2014/main" id="{DCE8D296-14A7-3240-82C3-A5DF737920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44" name="Line 833">
                <a:extLst>
                  <a:ext uri="{FF2B5EF4-FFF2-40B4-BE49-F238E27FC236}">
                    <a16:creationId xmlns:a16="http://schemas.microsoft.com/office/drawing/2014/main" id="{575C6588-B13C-5A4A-B72C-5239E95011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4845" name="Group 834">
                <a:extLst>
                  <a:ext uri="{FF2B5EF4-FFF2-40B4-BE49-F238E27FC236}">
                    <a16:creationId xmlns:a16="http://schemas.microsoft.com/office/drawing/2014/main" id="{A3F3A915-52B8-2841-A29D-29668698CD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24855" name="Rectangle 835">
                  <a:extLst>
                    <a:ext uri="{FF2B5EF4-FFF2-40B4-BE49-F238E27FC236}">
                      <a16:creationId xmlns:a16="http://schemas.microsoft.com/office/drawing/2014/main" id="{0D8D0F5C-130E-4347-A43E-5ACF59006C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24856" name="Line 836">
                  <a:extLst>
                    <a:ext uri="{FF2B5EF4-FFF2-40B4-BE49-F238E27FC236}">
                      <a16:creationId xmlns:a16="http://schemas.microsoft.com/office/drawing/2014/main" id="{5B94C5FC-4A5D-8C4F-A0C5-55C4BBAD0F7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57" name="Line 837">
                  <a:extLst>
                    <a:ext uri="{FF2B5EF4-FFF2-40B4-BE49-F238E27FC236}">
                      <a16:creationId xmlns:a16="http://schemas.microsoft.com/office/drawing/2014/main" id="{2B6A2AB9-E6ED-2F41-B3CC-2A2E73B8643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58" name="Line 838">
                  <a:extLst>
                    <a:ext uri="{FF2B5EF4-FFF2-40B4-BE49-F238E27FC236}">
                      <a16:creationId xmlns:a16="http://schemas.microsoft.com/office/drawing/2014/main" id="{5F29D843-0136-1F47-9771-621B4E219A4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59" name="Line 839">
                  <a:extLst>
                    <a:ext uri="{FF2B5EF4-FFF2-40B4-BE49-F238E27FC236}">
                      <a16:creationId xmlns:a16="http://schemas.microsoft.com/office/drawing/2014/main" id="{D3E236C3-3B61-5041-A6A8-EE8C59F2A9E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60" name="Line 840">
                  <a:extLst>
                    <a:ext uri="{FF2B5EF4-FFF2-40B4-BE49-F238E27FC236}">
                      <a16:creationId xmlns:a16="http://schemas.microsoft.com/office/drawing/2014/main" id="{12F0EF3B-6638-E54D-8CE6-0B096874CB6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61" name="Line 841">
                  <a:extLst>
                    <a:ext uri="{FF2B5EF4-FFF2-40B4-BE49-F238E27FC236}">
                      <a16:creationId xmlns:a16="http://schemas.microsoft.com/office/drawing/2014/main" id="{C16C6C0A-A893-0043-8694-70F7811A159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62" name="Line 842">
                  <a:extLst>
                    <a:ext uri="{FF2B5EF4-FFF2-40B4-BE49-F238E27FC236}">
                      <a16:creationId xmlns:a16="http://schemas.microsoft.com/office/drawing/2014/main" id="{15DDF4CD-B205-5945-9647-E6439B8463D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846" name="Freeform 843">
                <a:extLst>
                  <a:ext uri="{FF2B5EF4-FFF2-40B4-BE49-F238E27FC236}">
                    <a16:creationId xmlns:a16="http://schemas.microsoft.com/office/drawing/2014/main" id="{9677961D-47D4-384D-9257-D8C741ACB5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1 w 240"/>
                  <a:gd name="T3" fmla="*/ 0 h 576"/>
                  <a:gd name="T4" fmla="*/ 1 w 240"/>
                  <a:gd name="T5" fmla="*/ 1 h 576"/>
                  <a:gd name="T6" fmla="*/ 0 w 240"/>
                  <a:gd name="T7" fmla="*/ 2 h 576"/>
                  <a:gd name="T8" fmla="*/ 0 w 240"/>
                  <a:gd name="T9" fmla="*/ 1 h 576"/>
                  <a:gd name="T10" fmla="*/ 0 w 240"/>
                  <a:gd name="T11" fmla="*/ 1 h 576"/>
                  <a:gd name="T12" fmla="*/ 0 w 240"/>
                  <a:gd name="T13" fmla="*/ 1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47" name="Rectangle 844">
                <a:extLst>
                  <a:ext uri="{FF2B5EF4-FFF2-40B4-BE49-F238E27FC236}">
                    <a16:creationId xmlns:a16="http://schemas.microsoft.com/office/drawing/2014/main" id="{A6CDBDAF-4AD0-4549-8E86-C09D9E015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48" name="Rectangle 845">
                <a:extLst>
                  <a:ext uri="{FF2B5EF4-FFF2-40B4-BE49-F238E27FC236}">
                    <a16:creationId xmlns:a16="http://schemas.microsoft.com/office/drawing/2014/main" id="{663828FD-8228-C549-8C96-89B76FA184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849" name="Line 846">
                <a:extLst>
                  <a:ext uri="{FF2B5EF4-FFF2-40B4-BE49-F238E27FC236}">
                    <a16:creationId xmlns:a16="http://schemas.microsoft.com/office/drawing/2014/main" id="{236EA3F8-CF5F-3D4D-8E8D-19FA26C176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50" name="Line 847">
                <a:extLst>
                  <a:ext uri="{FF2B5EF4-FFF2-40B4-BE49-F238E27FC236}">
                    <a16:creationId xmlns:a16="http://schemas.microsoft.com/office/drawing/2014/main" id="{3DB7A3B2-5D79-CB4B-A282-BFBD5880F7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51" name="Line 848">
                <a:extLst>
                  <a:ext uri="{FF2B5EF4-FFF2-40B4-BE49-F238E27FC236}">
                    <a16:creationId xmlns:a16="http://schemas.microsoft.com/office/drawing/2014/main" id="{CE72AF19-364F-2F43-BFAA-95055E60B0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52" name="Line 849">
                <a:extLst>
                  <a:ext uri="{FF2B5EF4-FFF2-40B4-BE49-F238E27FC236}">
                    <a16:creationId xmlns:a16="http://schemas.microsoft.com/office/drawing/2014/main" id="{CBC8F354-048B-0A4D-ADF3-6984BD573C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53" name="Line 850">
                <a:extLst>
                  <a:ext uri="{FF2B5EF4-FFF2-40B4-BE49-F238E27FC236}">
                    <a16:creationId xmlns:a16="http://schemas.microsoft.com/office/drawing/2014/main" id="{6EC7A5D6-02C2-7442-9670-287B8970D7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54" name="Line 851">
                <a:extLst>
                  <a:ext uri="{FF2B5EF4-FFF2-40B4-BE49-F238E27FC236}">
                    <a16:creationId xmlns:a16="http://schemas.microsoft.com/office/drawing/2014/main" id="{3C04AB0F-0788-AB4A-9974-CC14F499EA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7" name="Group 379">
            <a:extLst>
              <a:ext uri="{FF2B5EF4-FFF2-40B4-BE49-F238E27FC236}">
                <a16:creationId xmlns:a16="http://schemas.microsoft.com/office/drawing/2014/main" id="{2D6E2239-3F1E-9F4F-B9E4-B7AA801EB50F}"/>
              </a:ext>
            </a:extLst>
          </p:cNvPr>
          <p:cNvGrpSpPr>
            <a:grpSpLocks/>
          </p:cNvGrpSpPr>
          <p:nvPr/>
        </p:nvGrpSpPr>
        <p:grpSpPr bwMode="auto">
          <a:xfrm>
            <a:off x="3270251" y="3762375"/>
            <a:ext cx="2259013" cy="1919288"/>
            <a:chOff x="2189504" y="4187852"/>
            <a:chExt cx="2259550" cy="191948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CA44854D-2BFF-1242-8AA0-4B051DBD1D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9504" y="4187852"/>
              <a:ext cx="2259550" cy="1919484"/>
            </a:xfrm>
            <a:prstGeom prst="rect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  <a:effectLst>
              <a:outerShdw dist="38100" dir="2700000" algn="tl" rotWithShape="0">
                <a:srgbClr val="808080">
                  <a:alpha val="39999"/>
                </a:srgbClr>
              </a:outerShdw>
            </a:effec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588" name="Rectangle 37">
              <a:extLst>
                <a:ext uri="{FF2B5EF4-FFF2-40B4-BE49-F238E27FC236}">
                  <a16:creationId xmlns:a16="http://schemas.microsoft.com/office/drawing/2014/main" id="{401941CC-61FE-A54A-8A3F-F90B20BC7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9788" y="42687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589" name="Rectangle 40">
              <a:extLst>
                <a:ext uri="{FF2B5EF4-FFF2-40B4-BE49-F238E27FC236}">
                  <a16:creationId xmlns:a16="http://schemas.microsoft.com/office/drawing/2014/main" id="{C2020DB7-AF2A-6E4B-962A-C7C1D6AFAA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6588" y="42687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590" name="Rectangle 49">
              <a:extLst>
                <a:ext uri="{FF2B5EF4-FFF2-40B4-BE49-F238E27FC236}">
                  <a16:creationId xmlns:a16="http://schemas.microsoft.com/office/drawing/2014/main" id="{6F891965-F0C8-294C-AB3F-537C7CA341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9788" y="51958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591" name="Rectangle 52">
              <a:extLst>
                <a:ext uri="{FF2B5EF4-FFF2-40B4-BE49-F238E27FC236}">
                  <a16:creationId xmlns:a16="http://schemas.microsoft.com/office/drawing/2014/main" id="{387F2E9E-7330-3042-A090-1BD224928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6588" y="5195888"/>
              <a:ext cx="990600" cy="825500"/>
            </a:xfrm>
            <a:prstGeom prst="rect">
              <a:avLst/>
            </a:prstGeom>
            <a:solidFill>
              <a:srgbClr val="FF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4592" name="Group 607">
              <a:extLst>
                <a:ext uri="{FF2B5EF4-FFF2-40B4-BE49-F238E27FC236}">
                  <a16:creationId xmlns:a16="http://schemas.microsoft.com/office/drawing/2014/main" id="{0A9A86FE-B6D3-284C-AC03-E2420FFA09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29475" y="5221288"/>
              <a:ext cx="914400" cy="749300"/>
              <a:chOff x="2127" y="2204"/>
              <a:chExt cx="489" cy="610"/>
            </a:xfrm>
          </p:grpSpPr>
          <p:sp>
            <p:nvSpPr>
              <p:cNvPr id="24740" name="Freeform 608">
                <a:extLst>
                  <a:ext uri="{FF2B5EF4-FFF2-40B4-BE49-F238E27FC236}">
                    <a16:creationId xmlns:a16="http://schemas.microsoft.com/office/drawing/2014/main" id="{351CA21A-E335-934B-8B10-208F3A018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41" name="Rectangle 609">
                <a:extLst>
                  <a:ext uri="{FF2B5EF4-FFF2-40B4-BE49-F238E27FC236}">
                    <a16:creationId xmlns:a16="http://schemas.microsoft.com/office/drawing/2014/main" id="{E31A31D1-F017-B641-A3F8-2F9FF6BDCF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42" name="Rectangle 610">
                <a:extLst>
                  <a:ext uri="{FF2B5EF4-FFF2-40B4-BE49-F238E27FC236}">
                    <a16:creationId xmlns:a16="http://schemas.microsoft.com/office/drawing/2014/main" id="{9C8C3E9B-EA9E-D548-93C6-89B3DBE347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43" name="Line 611">
                <a:extLst>
                  <a:ext uri="{FF2B5EF4-FFF2-40B4-BE49-F238E27FC236}">
                    <a16:creationId xmlns:a16="http://schemas.microsoft.com/office/drawing/2014/main" id="{BA4A5B80-C81A-CF47-B4D5-3C3A421123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44" name="Line 612">
                <a:extLst>
                  <a:ext uri="{FF2B5EF4-FFF2-40B4-BE49-F238E27FC236}">
                    <a16:creationId xmlns:a16="http://schemas.microsoft.com/office/drawing/2014/main" id="{0D67B809-20CB-AF49-A5E4-260E6771B7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45" name="Line 613">
                <a:extLst>
                  <a:ext uri="{FF2B5EF4-FFF2-40B4-BE49-F238E27FC236}">
                    <a16:creationId xmlns:a16="http://schemas.microsoft.com/office/drawing/2014/main" id="{996407BD-E34C-A044-A955-D500552830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46" name="Line 614">
                <a:extLst>
                  <a:ext uri="{FF2B5EF4-FFF2-40B4-BE49-F238E27FC236}">
                    <a16:creationId xmlns:a16="http://schemas.microsoft.com/office/drawing/2014/main" id="{6E11D053-198F-8646-ADA1-BFABA77861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47" name="Line 615">
                <a:extLst>
                  <a:ext uri="{FF2B5EF4-FFF2-40B4-BE49-F238E27FC236}">
                    <a16:creationId xmlns:a16="http://schemas.microsoft.com/office/drawing/2014/main" id="{1EA809A4-13A0-1941-B2B6-1F81C11750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48" name="Freeform 616">
                <a:extLst>
                  <a:ext uri="{FF2B5EF4-FFF2-40B4-BE49-F238E27FC236}">
                    <a16:creationId xmlns:a16="http://schemas.microsoft.com/office/drawing/2014/main" id="{E8ACFBC0-2BEF-EF4A-A6F5-44EC7EC2A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49" name="Freeform 617">
                <a:extLst>
                  <a:ext uri="{FF2B5EF4-FFF2-40B4-BE49-F238E27FC236}">
                    <a16:creationId xmlns:a16="http://schemas.microsoft.com/office/drawing/2014/main" id="{8C0CC2A2-3B9A-0A41-8F40-BB3CFA981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0" name="Rectangle 618">
                <a:extLst>
                  <a:ext uri="{FF2B5EF4-FFF2-40B4-BE49-F238E27FC236}">
                    <a16:creationId xmlns:a16="http://schemas.microsoft.com/office/drawing/2014/main" id="{7C140A40-CD43-004B-868D-2F26E42DAD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1" name="Rectangle 619">
                <a:extLst>
                  <a:ext uri="{FF2B5EF4-FFF2-40B4-BE49-F238E27FC236}">
                    <a16:creationId xmlns:a16="http://schemas.microsoft.com/office/drawing/2014/main" id="{4531823A-348F-2F4F-8EC1-7248504AA3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2" name="Rectangle 620">
                <a:extLst>
                  <a:ext uri="{FF2B5EF4-FFF2-40B4-BE49-F238E27FC236}">
                    <a16:creationId xmlns:a16="http://schemas.microsoft.com/office/drawing/2014/main" id="{EAAB3D4E-2DD8-4D47-90DC-F29B3AA762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3" name="Rectangle 621">
                <a:extLst>
                  <a:ext uri="{FF2B5EF4-FFF2-40B4-BE49-F238E27FC236}">
                    <a16:creationId xmlns:a16="http://schemas.microsoft.com/office/drawing/2014/main" id="{DF4BA109-ACFA-A244-B6F9-67E06DD7E8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4" name="Rectangle 622">
                <a:extLst>
                  <a:ext uri="{FF2B5EF4-FFF2-40B4-BE49-F238E27FC236}">
                    <a16:creationId xmlns:a16="http://schemas.microsoft.com/office/drawing/2014/main" id="{BEAACEA3-0D75-9241-B592-8DB568A31A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55" name="Line 623">
                <a:extLst>
                  <a:ext uri="{FF2B5EF4-FFF2-40B4-BE49-F238E27FC236}">
                    <a16:creationId xmlns:a16="http://schemas.microsoft.com/office/drawing/2014/main" id="{09DA77F9-0069-DD4F-A41F-AE9E57792C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56" name="Line 624">
                <a:extLst>
                  <a:ext uri="{FF2B5EF4-FFF2-40B4-BE49-F238E27FC236}">
                    <a16:creationId xmlns:a16="http://schemas.microsoft.com/office/drawing/2014/main" id="{7D379DD7-5BCA-5D4D-943B-D9AE5B2224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57" name="Line 625">
                <a:extLst>
                  <a:ext uri="{FF2B5EF4-FFF2-40B4-BE49-F238E27FC236}">
                    <a16:creationId xmlns:a16="http://schemas.microsoft.com/office/drawing/2014/main" id="{FEB72B48-33FE-AB4C-B10D-B12127C091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58" name="Line 626">
                <a:extLst>
                  <a:ext uri="{FF2B5EF4-FFF2-40B4-BE49-F238E27FC236}">
                    <a16:creationId xmlns:a16="http://schemas.microsoft.com/office/drawing/2014/main" id="{2F79DBF8-1DC4-B643-AC6C-1A264C2EC3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59" name="Line 627">
                <a:extLst>
                  <a:ext uri="{FF2B5EF4-FFF2-40B4-BE49-F238E27FC236}">
                    <a16:creationId xmlns:a16="http://schemas.microsoft.com/office/drawing/2014/main" id="{7ADF8FD8-85AB-0A46-B57B-56F6B3E1DE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0" name="Line 628">
                <a:extLst>
                  <a:ext uri="{FF2B5EF4-FFF2-40B4-BE49-F238E27FC236}">
                    <a16:creationId xmlns:a16="http://schemas.microsoft.com/office/drawing/2014/main" id="{6AA13F6C-C99A-B84A-8789-B7E26DDDAE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1" name="Line 629">
                <a:extLst>
                  <a:ext uri="{FF2B5EF4-FFF2-40B4-BE49-F238E27FC236}">
                    <a16:creationId xmlns:a16="http://schemas.microsoft.com/office/drawing/2014/main" id="{F84E520A-D9F4-974C-8F56-ACEC20B512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2" name="Line 630">
                <a:extLst>
                  <a:ext uri="{FF2B5EF4-FFF2-40B4-BE49-F238E27FC236}">
                    <a16:creationId xmlns:a16="http://schemas.microsoft.com/office/drawing/2014/main" id="{31DA47D9-5248-1242-9E27-0AAC87CC22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3" name="Line 631">
                <a:extLst>
                  <a:ext uri="{FF2B5EF4-FFF2-40B4-BE49-F238E27FC236}">
                    <a16:creationId xmlns:a16="http://schemas.microsoft.com/office/drawing/2014/main" id="{287E01F1-3D2D-9342-8025-545FDDB836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4" name="Line 632">
                <a:extLst>
                  <a:ext uri="{FF2B5EF4-FFF2-40B4-BE49-F238E27FC236}">
                    <a16:creationId xmlns:a16="http://schemas.microsoft.com/office/drawing/2014/main" id="{7CAB6F53-A00D-B547-AA5E-158E9A1646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5" name="Line 633">
                <a:extLst>
                  <a:ext uri="{FF2B5EF4-FFF2-40B4-BE49-F238E27FC236}">
                    <a16:creationId xmlns:a16="http://schemas.microsoft.com/office/drawing/2014/main" id="{CE1D640C-9D89-AE46-BBE8-777CA221CB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6" name="Line 634">
                <a:extLst>
                  <a:ext uri="{FF2B5EF4-FFF2-40B4-BE49-F238E27FC236}">
                    <a16:creationId xmlns:a16="http://schemas.microsoft.com/office/drawing/2014/main" id="{76FFDB2A-AF68-CF4D-B5B3-26B32E85DF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7" name="Line 635">
                <a:extLst>
                  <a:ext uri="{FF2B5EF4-FFF2-40B4-BE49-F238E27FC236}">
                    <a16:creationId xmlns:a16="http://schemas.microsoft.com/office/drawing/2014/main" id="{99DD1457-416A-0848-B36D-448F35F089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8" name="Line 636">
                <a:extLst>
                  <a:ext uri="{FF2B5EF4-FFF2-40B4-BE49-F238E27FC236}">
                    <a16:creationId xmlns:a16="http://schemas.microsoft.com/office/drawing/2014/main" id="{76EB990F-15FA-664A-BA65-A53562CC8C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69" name="Line 637">
                <a:extLst>
                  <a:ext uri="{FF2B5EF4-FFF2-40B4-BE49-F238E27FC236}">
                    <a16:creationId xmlns:a16="http://schemas.microsoft.com/office/drawing/2014/main" id="{D747F5BD-FD7D-674C-B0C6-9B3A30C1D8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4770" name="Group 638">
                <a:extLst>
                  <a:ext uri="{FF2B5EF4-FFF2-40B4-BE49-F238E27FC236}">
                    <a16:creationId xmlns:a16="http://schemas.microsoft.com/office/drawing/2014/main" id="{58DD78F2-F40A-D64A-BCD6-3F004D15CC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24780" name="Rectangle 639">
                  <a:extLst>
                    <a:ext uri="{FF2B5EF4-FFF2-40B4-BE49-F238E27FC236}">
                      <a16:creationId xmlns:a16="http://schemas.microsoft.com/office/drawing/2014/main" id="{FAD3EA10-AB67-9843-AAF2-39A99EFCCB7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24781" name="Line 640">
                  <a:extLst>
                    <a:ext uri="{FF2B5EF4-FFF2-40B4-BE49-F238E27FC236}">
                      <a16:creationId xmlns:a16="http://schemas.microsoft.com/office/drawing/2014/main" id="{4E691D34-37A9-5B43-9061-A716E3D345A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2" name="Line 641">
                  <a:extLst>
                    <a:ext uri="{FF2B5EF4-FFF2-40B4-BE49-F238E27FC236}">
                      <a16:creationId xmlns:a16="http://schemas.microsoft.com/office/drawing/2014/main" id="{9A9E23AD-A5CC-4849-826C-9611FFCBF3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3" name="Line 642">
                  <a:extLst>
                    <a:ext uri="{FF2B5EF4-FFF2-40B4-BE49-F238E27FC236}">
                      <a16:creationId xmlns:a16="http://schemas.microsoft.com/office/drawing/2014/main" id="{FB57717B-A5A8-8643-8BA5-D388F6B409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4" name="Line 643">
                  <a:extLst>
                    <a:ext uri="{FF2B5EF4-FFF2-40B4-BE49-F238E27FC236}">
                      <a16:creationId xmlns:a16="http://schemas.microsoft.com/office/drawing/2014/main" id="{B11817D2-597F-8449-99E5-C626444B5D5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5" name="Line 644">
                  <a:extLst>
                    <a:ext uri="{FF2B5EF4-FFF2-40B4-BE49-F238E27FC236}">
                      <a16:creationId xmlns:a16="http://schemas.microsoft.com/office/drawing/2014/main" id="{D902B3EB-6D1F-A641-A271-39BD7E5D51D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6" name="Line 645">
                  <a:extLst>
                    <a:ext uri="{FF2B5EF4-FFF2-40B4-BE49-F238E27FC236}">
                      <a16:creationId xmlns:a16="http://schemas.microsoft.com/office/drawing/2014/main" id="{B1702003-5179-7148-AF62-8EC7755581B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87" name="Line 646">
                  <a:extLst>
                    <a:ext uri="{FF2B5EF4-FFF2-40B4-BE49-F238E27FC236}">
                      <a16:creationId xmlns:a16="http://schemas.microsoft.com/office/drawing/2014/main" id="{05C74C3C-477F-EE4D-BA23-91C541AE95E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771" name="Freeform 647">
                <a:extLst>
                  <a:ext uri="{FF2B5EF4-FFF2-40B4-BE49-F238E27FC236}">
                    <a16:creationId xmlns:a16="http://schemas.microsoft.com/office/drawing/2014/main" id="{77BD993D-8637-9E46-BB27-0213CB3D8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72" name="Rectangle 648">
                <a:extLst>
                  <a:ext uri="{FF2B5EF4-FFF2-40B4-BE49-F238E27FC236}">
                    <a16:creationId xmlns:a16="http://schemas.microsoft.com/office/drawing/2014/main" id="{C9C32E0A-410C-B745-81F4-2D47BD4F2E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73" name="Rectangle 649">
                <a:extLst>
                  <a:ext uri="{FF2B5EF4-FFF2-40B4-BE49-F238E27FC236}">
                    <a16:creationId xmlns:a16="http://schemas.microsoft.com/office/drawing/2014/main" id="{86C7D5EA-5394-A546-A432-2F80050110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74" name="Line 650">
                <a:extLst>
                  <a:ext uri="{FF2B5EF4-FFF2-40B4-BE49-F238E27FC236}">
                    <a16:creationId xmlns:a16="http://schemas.microsoft.com/office/drawing/2014/main" id="{CEA8CDA3-74CD-8745-A279-89E03EF9A1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75" name="Line 651">
                <a:extLst>
                  <a:ext uri="{FF2B5EF4-FFF2-40B4-BE49-F238E27FC236}">
                    <a16:creationId xmlns:a16="http://schemas.microsoft.com/office/drawing/2014/main" id="{BFE28CCD-896F-CF4E-AA2F-22E80275DB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76" name="Line 652">
                <a:extLst>
                  <a:ext uri="{FF2B5EF4-FFF2-40B4-BE49-F238E27FC236}">
                    <a16:creationId xmlns:a16="http://schemas.microsoft.com/office/drawing/2014/main" id="{522338C8-F562-724E-A4EC-21941C4379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77" name="Line 653">
                <a:extLst>
                  <a:ext uri="{FF2B5EF4-FFF2-40B4-BE49-F238E27FC236}">
                    <a16:creationId xmlns:a16="http://schemas.microsoft.com/office/drawing/2014/main" id="{E93670B2-6024-B04D-9FB3-031F0E4A59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78" name="Line 654">
                <a:extLst>
                  <a:ext uri="{FF2B5EF4-FFF2-40B4-BE49-F238E27FC236}">
                    <a16:creationId xmlns:a16="http://schemas.microsoft.com/office/drawing/2014/main" id="{F4288170-B149-1B46-9085-2737755F01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79" name="Line 655">
                <a:extLst>
                  <a:ext uri="{FF2B5EF4-FFF2-40B4-BE49-F238E27FC236}">
                    <a16:creationId xmlns:a16="http://schemas.microsoft.com/office/drawing/2014/main" id="{8F937564-772C-4647-B797-41FF910FF6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93" name="Group 656">
              <a:extLst>
                <a:ext uri="{FF2B5EF4-FFF2-40B4-BE49-F238E27FC236}">
                  <a16:creationId xmlns:a16="http://schemas.microsoft.com/office/drawing/2014/main" id="{05F060D4-BA6D-FF44-96A8-3E4EEEF68F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29475" y="4306888"/>
              <a:ext cx="914400" cy="749300"/>
              <a:chOff x="2127" y="2204"/>
              <a:chExt cx="489" cy="610"/>
            </a:xfrm>
          </p:grpSpPr>
          <p:sp>
            <p:nvSpPr>
              <p:cNvPr id="24692" name="Freeform 657">
                <a:extLst>
                  <a:ext uri="{FF2B5EF4-FFF2-40B4-BE49-F238E27FC236}">
                    <a16:creationId xmlns:a16="http://schemas.microsoft.com/office/drawing/2014/main" id="{E6EA35AC-495E-F44D-BA8C-ED16B4F84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93" name="Rectangle 658">
                <a:extLst>
                  <a:ext uri="{FF2B5EF4-FFF2-40B4-BE49-F238E27FC236}">
                    <a16:creationId xmlns:a16="http://schemas.microsoft.com/office/drawing/2014/main" id="{77CAA742-1C2D-2545-8789-457F3F170B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94" name="Rectangle 659">
                <a:extLst>
                  <a:ext uri="{FF2B5EF4-FFF2-40B4-BE49-F238E27FC236}">
                    <a16:creationId xmlns:a16="http://schemas.microsoft.com/office/drawing/2014/main" id="{C03C042C-5385-8542-8B88-A508561FE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95" name="Line 660">
                <a:extLst>
                  <a:ext uri="{FF2B5EF4-FFF2-40B4-BE49-F238E27FC236}">
                    <a16:creationId xmlns:a16="http://schemas.microsoft.com/office/drawing/2014/main" id="{4DB74AC4-0BE1-6F41-B252-80C2FEBDF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96" name="Line 661">
                <a:extLst>
                  <a:ext uri="{FF2B5EF4-FFF2-40B4-BE49-F238E27FC236}">
                    <a16:creationId xmlns:a16="http://schemas.microsoft.com/office/drawing/2014/main" id="{4E040DEF-2E3A-EE4C-9A66-7DDB468417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97" name="Line 662">
                <a:extLst>
                  <a:ext uri="{FF2B5EF4-FFF2-40B4-BE49-F238E27FC236}">
                    <a16:creationId xmlns:a16="http://schemas.microsoft.com/office/drawing/2014/main" id="{B50A4CCA-2FA4-E74D-8BA6-074E4C873F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98" name="Line 663">
                <a:extLst>
                  <a:ext uri="{FF2B5EF4-FFF2-40B4-BE49-F238E27FC236}">
                    <a16:creationId xmlns:a16="http://schemas.microsoft.com/office/drawing/2014/main" id="{C00014FE-7EFA-FE42-BC3E-BC23C64E75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99" name="Line 664">
                <a:extLst>
                  <a:ext uri="{FF2B5EF4-FFF2-40B4-BE49-F238E27FC236}">
                    <a16:creationId xmlns:a16="http://schemas.microsoft.com/office/drawing/2014/main" id="{D8CF1309-8C01-C64A-B7A5-761D4705F9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00" name="Freeform 665">
                <a:extLst>
                  <a:ext uri="{FF2B5EF4-FFF2-40B4-BE49-F238E27FC236}">
                    <a16:creationId xmlns:a16="http://schemas.microsoft.com/office/drawing/2014/main" id="{2AC7571F-258C-2C42-9BE6-AA90FE35F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1" name="Freeform 666">
                <a:extLst>
                  <a:ext uri="{FF2B5EF4-FFF2-40B4-BE49-F238E27FC236}">
                    <a16:creationId xmlns:a16="http://schemas.microsoft.com/office/drawing/2014/main" id="{6FDB9D94-0DF4-104D-8BAB-CE9E72371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2" name="Rectangle 667">
                <a:extLst>
                  <a:ext uri="{FF2B5EF4-FFF2-40B4-BE49-F238E27FC236}">
                    <a16:creationId xmlns:a16="http://schemas.microsoft.com/office/drawing/2014/main" id="{21EFF0F0-E995-8042-AD31-27D8D2B160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3" name="Rectangle 668">
                <a:extLst>
                  <a:ext uri="{FF2B5EF4-FFF2-40B4-BE49-F238E27FC236}">
                    <a16:creationId xmlns:a16="http://schemas.microsoft.com/office/drawing/2014/main" id="{095DB493-2B3F-8842-BAB5-D7AEFE3A2A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4" name="Rectangle 669">
                <a:extLst>
                  <a:ext uri="{FF2B5EF4-FFF2-40B4-BE49-F238E27FC236}">
                    <a16:creationId xmlns:a16="http://schemas.microsoft.com/office/drawing/2014/main" id="{0D5A5541-C49E-0A4C-9723-3DC134CCB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5" name="Rectangle 670">
                <a:extLst>
                  <a:ext uri="{FF2B5EF4-FFF2-40B4-BE49-F238E27FC236}">
                    <a16:creationId xmlns:a16="http://schemas.microsoft.com/office/drawing/2014/main" id="{76504F01-0256-2840-904E-663090D6FD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6" name="Rectangle 671">
                <a:extLst>
                  <a:ext uri="{FF2B5EF4-FFF2-40B4-BE49-F238E27FC236}">
                    <a16:creationId xmlns:a16="http://schemas.microsoft.com/office/drawing/2014/main" id="{AC21E5B4-46DA-C247-848F-EC9FE53490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07" name="Line 672">
                <a:extLst>
                  <a:ext uri="{FF2B5EF4-FFF2-40B4-BE49-F238E27FC236}">
                    <a16:creationId xmlns:a16="http://schemas.microsoft.com/office/drawing/2014/main" id="{AD4574A9-F21A-0749-8FC4-702E1C7B2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08" name="Line 673">
                <a:extLst>
                  <a:ext uri="{FF2B5EF4-FFF2-40B4-BE49-F238E27FC236}">
                    <a16:creationId xmlns:a16="http://schemas.microsoft.com/office/drawing/2014/main" id="{F4107EA0-E11A-6946-9335-D504E47BB4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09" name="Line 674">
                <a:extLst>
                  <a:ext uri="{FF2B5EF4-FFF2-40B4-BE49-F238E27FC236}">
                    <a16:creationId xmlns:a16="http://schemas.microsoft.com/office/drawing/2014/main" id="{A6B38EDA-6C9E-A14B-8C84-4A0D23C3F1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0" name="Line 675">
                <a:extLst>
                  <a:ext uri="{FF2B5EF4-FFF2-40B4-BE49-F238E27FC236}">
                    <a16:creationId xmlns:a16="http://schemas.microsoft.com/office/drawing/2014/main" id="{4AFFAC75-7E0B-BC4F-8170-35564178AB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1" name="Line 676">
                <a:extLst>
                  <a:ext uri="{FF2B5EF4-FFF2-40B4-BE49-F238E27FC236}">
                    <a16:creationId xmlns:a16="http://schemas.microsoft.com/office/drawing/2014/main" id="{92E4F591-4096-D946-AF1A-2BBF0A17E0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2" name="Line 677">
                <a:extLst>
                  <a:ext uri="{FF2B5EF4-FFF2-40B4-BE49-F238E27FC236}">
                    <a16:creationId xmlns:a16="http://schemas.microsoft.com/office/drawing/2014/main" id="{DAC0446C-FC93-9F46-922C-96A717898B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3" name="Line 678">
                <a:extLst>
                  <a:ext uri="{FF2B5EF4-FFF2-40B4-BE49-F238E27FC236}">
                    <a16:creationId xmlns:a16="http://schemas.microsoft.com/office/drawing/2014/main" id="{AEEF027C-896C-4E4D-B29E-241CFD5A35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4" name="Line 679">
                <a:extLst>
                  <a:ext uri="{FF2B5EF4-FFF2-40B4-BE49-F238E27FC236}">
                    <a16:creationId xmlns:a16="http://schemas.microsoft.com/office/drawing/2014/main" id="{B175D766-9ED7-4E44-9B1F-2477E458AD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5" name="Line 680">
                <a:extLst>
                  <a:ext uri="{FF2B5EF4-FFF2-40B4-BE49-F238E27FC236}">
                    <a16:creationId xmlns:a16="http://schemas.microsoft.com/office/drawing/2014/main" id="{0E349B42-7D6C-AC4D-B950-20512933E7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6" name="Line 681">
                <a:extLst>
                  <a:ext uri="{FF2B5EF4-FFF2-40B4-BE49-F238E27FC236}">
                    <a16:creationId xmlns:a16="http://schemas.microsoft.com/office/drawing/2014/main" id="{97B1AF5E-B6C1-9D4D-A7FB-D980C012D6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7" name="Line 682">
                <a:extLst>
                  <a:ext uri="{FF2B5EF4-FFF2-40B4-BE49-F238E27FC236}">
                    <a16:creationId xmlns:a16="http://schemas.microsoft.com/office/drawing/2014/main" id="{F0E2981A-B867-3541-85A8-6C6A24B7D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8" name="Line 683">
                <a:extLst>
                  <a:ext uri="{FF2B5EF4-FFF2-40B4-BE49-F238E27FC236}">
                    <a16:creationId xmlns:a16="http://schemas.microsoft.com/office/drawing/2014/main" id="{C195CE4F-5B6D-0A4C-B2A1-A2F157F513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19" name="Line 684">
                <a:extLst>
                  <a:ext uri="{FF2B5EF4-FFF2-40B4-BE49-F238E27FC236}">
                    <a16:creationId xmlns:a16="http://schemas.microsoft.com/office/drawing/2014/main" id="{2EC85685-5F0B-1140-82E7-C169E23B4A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20" name="Line 685">
                <a:extLst>
                  <a:ext uri="{FF2B5EF4-FFF2-40B4-BE49-F238E27FC236}">
                    <a16:creationId xmlns:a16="http://schemas.microsoft.com/office/drawing/2014/main" id="{FBECAFBA-B07F-F544-85D9-C7DDE1A601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21" name="Line 686">
                <a:extLst>
                  <a:ext uri="{FF2B5EF4-FFF2-40B4-BE49-F238E27FC236}">
                    <a16:creationId xmlns:a16="http://schemas.microsoft.com/office/drawing/2014/main" id="{91E574A0-287D-D948-8E2E-E0D925BE9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4722" name="Group 687">
                <a:extLst>
                  <a:ext uri="{FF2B5EF4-FFF2-40B4-BE49-F238E27FC236}">
                    <a16:creationId xmlns:a16="http://schemas.microsoft.com/office/drawing/2014/main" id="{C614E06D-CD90-154E-83F4-64EF86D7A42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24732" name="Rectangle 688">
                  <a:extLst>
                    <a:ext uri="{FF2B5EF4-FFF2-40B4-BE49-F238E27FC236}">
                      <a16:creationId xmlns:a16="http://schemas.microsoft.com/office/drawing/2014/main" id="{2A4DF38A-E5CD-AD48-87FB-E3AB53C552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24733" name="Line 689">
                  <a:extLst>
                    <a:ext uri="{FF2B5EF4-FFF2-40B4-BE49-F238E27FC236}">
                      <a16:creationId xmlns:a16="http://schemas.microsoft.com/office/drawing/2014/main" id="{3214F2BE-7FA2-7D47-BE9F-DFA3214737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4" name="Line 690">
                  <a:extLst>
                    <a:ext uri="{FF2B5EF4-FFF2-40B4-BE49-F238E27FC236}">
                      <a16:creationId xmlns:a16="http://schemas.microsoft.com/office/drawing/2014/main" id="{642197FB-98DF-7745-88BC-1614D8CDE87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5" name="Line 691">
                  <a:extLst>
                    <a:ext uri="{FF2B5EF4-FFF2-40B4-BE49-F238E27FC236}">
                      <a16:creationId xmlns:a16="http://schemas.microsoft.com/office/drawing/2014/main" id="{4EF4A382-1058-D847-AA7E-703CF040E9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6" name="Line 692">
                  <a:extLst>
                    <a:ext uri="{FF2B5EF4-FFF2-40B4-BE49-F238E27FC236}">
                      <a16:creationId xmlns:a16="http://schemas.microsoft.com/office/drawing/2014/main" id="{6263FCAA-E3A7-D940-9235-46D32972684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7" name="Line 693">
                  <a:extLst>
                    <a:ext uri="{FF2B5EF4-FFF2-40B4-BE49-F238E27FC236}">
                      <a16:creationId xmlns:a16="http://schemas.microsoft.com/office/drawing/2014/main" id="{30C3B89F-5552-5F41-9BBF-9BC44A725FA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8" name="Line 694">
                  <a:extLst>
                    <a:ext uri="{FF2B5EF4-FFF2-40B4-BE49-F238E27FC236}">
                      <a16:creationId xmlns:a16="http://schemas.microsoft.com/office/drawing/2014/main" id="{B5CF84D5-C657-D645-982C-2CCA3AE9F4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39" name="Line 695">
                  <a:extLst>
                    <a:ext uri="{FF2B5EF4-FFF2-40B4-BE49-F238E27FC236}">
                      <a16:creationId xmlns:a16="http://schemas.microsoft.com/office/drawing/2014/main" id="{71E009BD-BA68-074F-84EE-9827FDF5054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723" name="Freeform 696">
                <a:extLst>
                  <a:ext uri="{FF2B5EF4-FFF2-40B4-BE49-F238E27FC236}">
                    <a16:creationId xmlns:a16="http://schemas.microsoft.com/office/drawing/2014/main" id="{3206F4FC-1446-BE4C-BE31-46F3A1FC7A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24" name="Rectangle 697">
                <a:extLst>
                  <a:ext uri="{FF2B5EF4-FFF2-40B4-BE49-F238E27FC236}">
                    <a16:creationId xmlns:a16="http://schemas.microsoft.com/office/drawing/2014/main" id="{DD08A333-7A66-9F4F-A313-388779453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25" name="Rectangle 698">
                <a:extLst>
                  <a:ext uri="{FF2B5EF4-FFF2-40B4-BE49-F238E27FC236}">
                    <a16:creationId xmlns:a16="http://schemas.microsoft.com/office/drawing/2014/main" id="{1E99DFB7-B4CF-9B4A-8E07-293E1D7B0D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726" name="Line 699">
                <a:extLst>
                  <a:ext uri="{FF2B5EF4-FFF2-40B4-BE49-F238E27FC236}">
                    <a16:creationId xmlns:a16="http://schemas.microsoft.com/office/drawing/2014/main" id="{A469BFA7-50F6-7345-AFE5-DEC39888D3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27" name="Line 700">
                <a:extLst>
                  <a:ext uri="{FF2B5EF4-FFF2-40B4-BE49-F238E27FC236}">
                    <a16:creationId xmlns:a16="http://schemas.microsoft.com/office/drawing/2014/main" id="{D653E9F1-6C80-6140-B0ED-D64E00EE34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28" name="Line 701">
                <a:extLst>
                  <a:ext uri="{FF2B5EF4-FFF2-40B4-BE49-F238E27FC236}">
                    <a16:creationId xmlns:a16="http://schemas.microsoft.com/office/drawing/2014/main" id="{EF7E39CF-8969-5F45-9641-92F1B02FC7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29" name="Line 702">
                <a:extLst>
                  <a:ext uri="{FF2B5EF4-FFF2-40B4-BE49-F238E27FC236}">
                    <a16:creationId xmlns:a16="http://schemas.microsoft.com/office/drawing/2014/main" id="{377358AC-E128-B940-8B05-84F9F18AA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30" name="Line 703">
                <a:extLst>
                  <a:ext uri="{FF2B5EF4-FFF2-40B4-BE49-F238E27FC236}">
                    <a16:creationId xmlns:a16="http://schemas.microsoft.com/office/drawing/2014/main" id="{86E5C5B9-B8FE-354C-9E7F-FEC059453B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731" name="Line 704">
                <a:extLst>
                  <a:ext uri="{FF2B5EF4-FFF2-40B4-BE49-F238E27FC236}">
                    <a16:creationId xmlns:a16="http://schemas.microsoft.com/office/drawing/2014/main" id="{D765D0B1-EA5A-A84B-AAD9-F54FF4CA0D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94" name="Group 705">
              <a:extLst>
                <a:ext uri="{FF2B5EF4-FFF2-40B4-BE49-F238E27FC236}">
                  <a16:creationId xmlns:a16="http://schemas.microsoft.com/office/drawing/2014/main" id="{0E9DF771-3CA6-4647-B7AB-97F95B8CF4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96275" y="5221288"/>
              <a:ext cx="914400" cy="749300"/>
              <a:chOff x="2127" y="2204"/>
              <a:chExt cx="489" cy="610"/>
            </a:xfrm>
          </p:grpSpPr>
          <p:sp>
            <p:nvSpPr>
              <p:cNvPr id="24644" name="Freeform 706">
                <a:extLst>
                  <a:ext uri="{FF2B5EF4-FFF2-40B4-BE49-F238E27FC236}">
                    <a16:creationId xmlns:a16="http://schemas.microsoft.com/office/drawing/2014/main" id="{AD3DE440-475E-7540-87F3-4F1E4BE98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45" name="Rectangle 707">
                <a:extLst>
                  <a:ext uri="{FF2B5EF4-FFF2-40B4-BE49-F238E27FC236}">
                    <a16:creationId xmlns:a16="http://schemas.microsoft.com/office/drawing/2014/main" id="{0DFC7F36-1939-0E47-AC42-39C3562E4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46" name="Rectangle 708">
                <a:extLst>
                  <a:ext uri="{FF2B5EF4-FFF2-40B4-BE49-F238E27FC236}">
                    <a16:creationId xmlns:a16="http://schemas.microsoft.com/office/drawing/2014/main" id="{06F51571-BA7C-294B-BE16-7180A46967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47" name="Line 709">
                <a:extLst>
                  <a:ext uri="{FF2B5EF4-FFF2-40B4-BE49-F238E27FC236}">
                    <a16:creationId xmlns:a16="http://schemas.microsoft.com/office/drawing/2014/main" id="{C108FE51-1EF4-EC42-97CB-342826B5D4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48" name="Line 710">
                <a:extLst>
                  <a:ext uri="{FF2B5EF4-FFF2-40B4-BE49-F238E27FC236}">
                    <a16:creationId xmlns:a16="http://schemas.microsoft.com/office/drawing/2014/main" id="{54AA7169-2C8E-B941-AF81-8ABE392D51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49" name="Line 711">
                <a:extLst>
                  <a:ext uri="{FF2B5EF4-FFF2-40B4-BE49-F238E27FC236}">
                    <a16:creationId xmlns:a16="http://schemas.microsoft.com/office/drawing/2014/main" id="{D56AB207-9FD3-7649-897A-12AA3B6E47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50" name="Line 712">
                <a:extLst>
                  <a:ext uri="{FF2B5EF4-FFF2-40B4-BE49-F238E27FC236}">
                    <a16:creationId xmlns:a16="http://schemas.microsoft.com/office/drawing/2014/main" id="{00CD2510-7AEA-374D-B7DD-DD1AA7B5DB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51" name="Line 713">
                <a:extLst>
                  <a:ext uri="{FF2B5EF4-FFF2-40B4-BE49-F238E27FC236}">
                    <a16:creationId xmlns:a16="http://schemas.microsoft.com/office/drawing/2014/main" id="{2066CE5A-E8F1-F64F-984A-70227A803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52" name="Freeform 714">
                <a:extLst>
                  <a:ext uri="{FF2B5EF4-FFF2-40B4-BE49-F238E27FC236}">
                    <a16:creationId xmlns:a16="http://schemas.microsoft.com/office/drawing/2014/main" id="{12C32C11-5CA3-EC46-877F-80E9E5324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3" name="Freeform 715">
                <a:extLst>
                  <a:ext uri="{FF2B5EF4-FFF2-40B4-BE49-F238E27FC236}">
                    <a16:creationId xmlns:a16="http://schemas.microsoft.com/office/drawing/2014/main" id="{224D0028-F3D7-3744-BEFE-6460BB4ED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4" name="Rectangle 716">
                <a:extLst>
                  <a:ext uri="{FF2B5EF4-FFF2-40B4-BE49-F238E27FC236}">
                    <a16:creationId xmlns:a16="http://schemas.microsoft.com/office/drawing/2014/main" id="{44E0F6AA-0B60-D942-8FA4-9B93C3540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5" name="Rectangle 717">
                <a:extLst>
                  <a:ext uri="{FF2B5EF4-FFF2-40B4-BE49-F238E27FC236}">
                    <a16:creationId xmlns:a16="http://schemas.microsoft.com/office/drawing/2014/main" id="{5F838D8E-640B-4C40-BEEC-6CD7539759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6" name="Rectangle 718">
                <a:extLst>
                  <a:ext uri="{FF2B5EF4-FFF2-40B4-BE49-F238E27FC236}">
                    <a16:creationId xmlns:a16="http://schemas.microsoft.com/office/drawing/2014/main" id="{486DEF6B-8344-6146-BB23-1C43E3FAF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7" name="Rectangle 719">
                <a:extLst>
                  <a:ext uri="{FF2B5EF4-FFF2-40B4-BE49-F238E27FC236}">
                    <a16:creationId xmlns:a16="http://schemas.microsoft.com/office/drawing/2014/main" id="{14D0AC21-91EE-AE42-B273-A9E932E5F2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8" name="Rectangle 720">
                <a:extLst>
                  <a:ext uri="{FF2B5EF4-FFF2-40B4-BE49-F238E27FC236}">
                    <a16:creationId xmlns:a16="http://schemas.microsoft.com/office/drawing/2014/main" id="{64730525-AAD0-F74E-A2F3-3410B09E54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59" name="Line 721">
                <a:extLst>
                  <a:ext uri="{FF2B5EF4-FFF2-40B4-BE49-F238E27FC236}">
                    <a16:creationId xmlns:a16="http://schemas.microsoft.com/office/drawing/2014/main" id="{F0EEF0CD-6996-CC47-895F-B4D4572755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0" name="Line 722">
                <a:extLst>
                  <a:ext uri="{FF2B5EF4-FFF2-40B4-BE49-F238E27FC236}">
                    <a16:creationId xmlns:a16="http://schemas.microsoft.com/office/drawing/2014/main" id="{832A9D98-64A2-BA45-A40A-7DC73D3D8C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1" name="Line 723">
                <a:extLst>
                  <a:ext uri="{FF2B5EF4-FFF2-40B4-BE49-F238E27FC236}">
                    <a16:creationId xmlns:a16="http://schemas.microsoft.com/office/drawing/2014/main" id="{00FF8412-573A-2945-A4AE-5702211693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2" name="Line 724">
                <a:extLst>
                  <a:ext uri="{FF2B5EF4-FFF2-40B4-BE49-F238E27FC236}">
                    <a16:creationId xmlns:a16="http://schemas.microsoft.com/office/drawing/2014/main" id="{F23BB69E-A93A-F54B-B1F8-094E13C25E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3" name="Line 725">
                <a:extLst>
                  <a:ext uri="{FF2B5EF4-FFF2-40B4-BE49-F238E27FC236}">
                    <a16:creationId xmlns:a16="http://schemas.microsoft.com/office/drawing/2014/main" id="{82E42AA3-DACE-6647-A6B0-F0B7562ACB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4" name="Line 726">
                <a:extLst>
                  <a:ext uri="{FF2B5EF4-FFF2-40B4-BE49-F238E27FC236}">
                    <a16:creationId xmlns:a16="http://schemas.microsoft.com/office/drawing/2014/main" id="{6147CD67-BFF6-9A4A-AB0C-075201392A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5" name="Line 727">
                <a:extLst>
                  <a:ext uri="{FF2B5EF4-FFF2-40B4-BE49-F238E27FC236}">
                    <a16:creationId xmlns:a16="http://schemas.microsoft.com/office/drawing/2014/main" id="{D353FA1C-BA0D-3346-A055-F054A9754E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6" name="Line 728">
                <a:extLst>
                  <a:ext uri="{FF2B5EF4-FFF2-40B4-BE49-F238E27FC236}">
                    <a16:creationId xmlns:a16="http://schemas.microsoft.com/office/drawing/2014/main" id="{E9AE33FF-B09F-F747-B35E-52D861B4D7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7" name="Line 729">
                <a:extLst>
                  <a:ext uri="{FF2B5EF4-FFF2-40B4-BE49-F238E27FC236}">
                    <a16:creationId xmlns:a16="http://schemas.microsoft.com/office/drawing/2014/main" id="{3DE87138-CF88-DE40-89C7-B87FCBBB93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8" name="Line 730">
                <a:extLst>
                  <a:ext uri="{FF2B5EF4-FFF2-40B4-BE49-F238E27FC236}">
                    <a16:creationId xmlns:a16="http://schemas.microsoft.com/office/drawing/2014/main" id="{14B05AE7-057F-F54A-B16A-7AC42AB7EF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69" name="Line 731">
                <a:extLst>
                  <a:ext uri="{FF2B5EF4-FFF2-40B4-BE49-F238E27FC236}">
                    <a16:creationId xmlns:a16="http://schemas.microsoft.com/office/drawing/2014/main" id="{2E43D2F1-DCD9-6149-8C72-C56E637A95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70" name="Line 732">
                <a:extLst>
                  <a:ext uri="{FF2B5EF4-FFF2-40B4-BE49-F238E27FC236}">
                    <a16:creationId xmlns:a16="http://schemas.microsoft.com/office/drawing/2014/main" id="{7514A187-44C8-2A4D-B600-2B95C0A3C2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71" name="Line 733">
                <a:extLst>
                  <a:ext uri="{FF2B5EF4-FFF2-40B4-BE49-F238E27FC236}">
                    <a16:creationId xmlns:a16="http://schemas.microsoft.com/office/drawing/2014/main" id="{BEA8E11F-CB5D-084D-9CA7-839E73DE8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72" name="Line 734">
                <a:extLst>
                  <a:ext uri="{FF2B5EF4-FFF2-40B4-BE49-F238E27FC236}">
                    <a16:creationId xmlns:a16="http://schemas.microsoft.com/office/drawing/2014/main" id="{775BEE2F-78E3-114C-8FC8-9683719D35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73" name="Line 735">
                <a:extLst>
                  <a:ext uri="{FF2B5EF4-FFF2-40B4-BE49-F238E27FC236}">
                    <a16:creationId xmlns:a16="http://schemas.microsoft.com/office/drawing/2014/main" id="{94F7E71B-E7D2-254F-B72F-459CD5E87A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4674" name="Group 736">
                <a:extLst>
                  <a:ext uri="{FF2B5EF4-FFF2-40B4-BE49-F238E27FC236}">
                    <a16:creationId xmlns:a16="http://schemas.microsoft.com/office/drawing/2014/main" id="{E768EC3F-6BC0-7145-8315-AB59D116166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24684" name="Rectangle 737">
                  <a:extLst>
                    <a:ext uri="{FF2B5EF4-FFF2-40B4-BE49-F238E27FC236}">
                      <a16:creationId xmlns:a16="http://schemas.microsoft.com/office/drawing/2014/main" id="{42E9DE52-AF48-EE43-927C-6D01575927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24685" name="Line 738">
                  <a:extLst>
                    <a:ext uri="{FF2B5EF4-FFF2-40B4-BE49-F238E27FC236}">
                      <a16:creationId xmlns:a16="http://schemas.microsoft.com/office/drawing/2014/main" id="{7900C118-D780-8146-8B57-23A67CF03E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86" name="Line 739">
                  <a:extLst>
                    <a:ext uri="{FF2B5EF4-FFF2-40B4-BE49-F238E27FC236}">
                      <a16:creationId xmlns:a16="http://schemas.microsoft.com/office/drawing/2014/main" id="{4F944572-E16C-4F4B-A6E4-252AC0F359F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87" name="Line 740">
                  <a:extLst>
                    <a:ext uri="{FF2B5EF4-FFF2-40B4-BE49-F238E27FC236}">
                      <a16:creationId xmlns:a16="http://schemas.microsoft.com/office/drawing/2014/main" id="{7D7EA2D1-8B27-EF49-93D1-135EA768295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88" name="Line 741">
                  <a:extLst>
                    <a:ext uri="{FF2B5EF4-FFF2-40B4-BE49-F238E27FC236}">
                      <a16:creationId xmlns:a16="http://schemas.microsoft.com/office/drawing/2014/main" id="{BB896A2F-C684-E34B-8EAC-FAC0B737B9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89" name="Line 742">
                  <a:extLst>
                    <a:ext uri="{FF2B5EF4-FFF2-40B4-BE49-F238E27FC236}">
                      <a16:creationId xmlns:a16="http://schemas.microsoft.com/office/drawing/2014/main" id="{B4FC49F9-F2BF-A644-B849-701028BE547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90" name="Line 743">
                  <a:extLst>
                    <a:ext uri="{FF2B5EF4-FFF2-40B4-BE49-F238E27FC236}">
                      <a16:creationId xmlns:a16="http://schemas.microsoft.com/office/drawing/2014/main" id="{ABFE52E8-3F38-424D-9533-69244A038A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91" name="Line 744">
                  <a:extLst>
                    <a:ext uri="{FF2B5EF4-FFF2-40B4-BE49-F238E27FC236}">
                      <a16:creationId xmlns:a16="http://schemas.microsoft.com/office/drawing/2014/main" id="{D1DFF083-8BCA-8E4C-95A5-64A064663C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675" name="Freeform 745">
                <a:extLst>
                  <a:ext uri="{FF2B5EF4-FFF2-40B4-BE49-F238E27FC236}">
                    <a16:creationId xmlns:a16="http://schemas.microsoft.com/office/drawing/2014/main" id="{33465A39-89D1-2148-9F27-C7223B97E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76" name="Rectangle 746">
                <a:extLst>
                  <a:ext uri="{FF2B5EF4-FFF2-40B4-BE49-F238E27FC236}">
                    <a16:creationId xmlns:a16="http://schemas.microsoft.com/office/drawing/2014/main" id="{9CCF92AE-249B-5E40-864E-7529573817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77" name="Rectangle 747">
                <a:extLst>
                  <a:ext uri="{FF2B5EF4-FFF2-40B4-BE49-F238E27FC236}">
                    <a16:creationId xmlns:a16="http://schemas.microsoft.com/office/drawing/2014/main" id="{2649E7AA-4829-E346-8A05-CAD147083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78" name="Line 748">
                <a:extLst>
                  <a:ext uri="{FF2B5EF4-FFF2-40B4-BE49-F238E27FC236}">
                    <a16:creationId xmlns:a16="http://schemas.microsoft.com/office/drawing/2014/main" id="{32500F22-0596-484C-9C95-9280D1DAC3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79" name="Line 749">
                <a:extLst>
                  <a:ext uri="{FF2B5EF4-FFF2-40B4-BE49-F238E27FC236}">
                    <a16:creationId xmlns:a16="http://schemas.microsoft.com/office/drawing/2014/main" id="{B508228D-BC39-9F48-A6A9-89A0B3444D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80" name="Line 750">
                <a:extLst>
                  <a:ext uri="{FF2B5EF4-FFF2-40B4-BE49-F238E27FC236}">
                    <a16:creationId xmlns:a16="http://schemas.microsoft.com/office/drawing/2014/main" id="{EA654BD0-C600-9049-A738-F9C642F9E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81" name="Line 751">
                <a:extLst>
                  <a:ext uri="{FF2B5EF4-FFF2-40B4-BE49-F238E27FC236}">
                    <a16:creationId xmlns:a16="http://schemas.microsoft.com/office/drawing/2014/main" id="{BBBB738B-B21E-9C44-B54F-5351B5653A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82" name="Line 752">
                <a:extLst>
                  <a:ext uri="{FF2B5EF4-FFF2-40B4-BE49-F238E27FC236}">
                    <a16:creationId xmlns:a16="http://schemas.microsoft.com/office/drawing/2014/main" id="{649B0224-0C50-F648-A9E9-0B5D412954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83" name="Line 753">
                <a:extLst>
                  <a:ext uri="{FF2B5EF4-FFF2-40B4-BE49-F238E27FC236}">
                    <a16:creationId xmlns:a16="http://schemas.microsoft.com/office/drawing/2014/main" id="{FDC3FB3D-B867-2548-8052-83CFB59625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95" name="Group 754">
              <a:extLst>
                <a:ext uri="{FF2B5EF4-FFF2-40B4-BE49-F238E27FC236}">
                  <a16:creationId xmlns:a16="http://schemas.microsoft.com/office/drawing/2014/main" id="{29AE15A9-EEEC-9F4C-ACF0-2314DCC085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96275" y="4306888"/>
              <a:ext cx="914400" cy="749300"/>
              <a:chOff x="2127" y="2204"/>
              <a:chExt cx="489" cy="610"/>
            </a:xfrm>
          </p:grpSpPr>
          <p:sp>
            <p:nvSpPr>
              <p:cNvPr id="24596" name="Freeform 755">
                <a:extLst>
                  <a:ext uri="{FF2B5EF4-FFF2-40B4-BE49-F238E27FC236}">
                    <a16:creationId xmlns:a16="http://schemas.microsoft.com/office/drawing/2014/main" id="{13062AA9-BF00-134F-83FF-6B35F9044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204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597" name="Rectangle 756">
                <a:extLst>
                  <a:ext uri="{FF2B5EF4-FFF2-40B4-BE49-F238E27FC236}">
                    <a16:creationId xmlns:a16="http://schemas.microsoft.com/office/drawing/2014/main" id="{8F0C89B3-D0D7-3B45-806A-430312DBF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598" name="Rectangle 757">
                <a:extLst>
                  <a:ext uri="{FF2B5EF4-FFF2-40B4-BE49-F238E27FC236}">
                    <a16:creationId xmlns:a16="http://schemas.microsoft.com/office/drawing/2014/main" id="{B840B293-6B66-BE41-BF0B-165E086AD5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204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599" name="Line 758">
                <a:extLst>
                  <a:ext uri="{FF2B5EF4-FFF2-40B4-BE49-F238E27FC236}">
                    <a16:creationId xmlns:a16="http://schemas.microsoft.com/office/drawing/2014/main" id="{7DCBFDD5-8DE3-8746-9D78-859F4AEF54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00" name="Line 759">
                <a:extLst>
                  <a:ext uri="{FF2B5EF4-FFF2-40B4-BE49-F238E27FC236}">
                    <a16:creationId xmlns:a16="http://schemas.microsoft.com/office/drawing/2014/main" id="{AFCB0178-373C-C34F-92E0-EDFE74C2A7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240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01" name="Line 760">
                <a:extLst>
                  <a:ext uri="{FF2B5EF4-FFF2-40B4-BE49-F238E27FC236}">
                    <a16:creationId xmlns:a16="http://schemas.microsoft.com/office/drawing/2014/main" id="{A0072A7A-4C22-B849-B3C2-37DB46471C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1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02" name="Line 761">
                <a:extLst>
                  <a:ext uri="{FF2B5EF4-FFF2-40B4-BE49-F238E27FC236}">
                    <a16:creationId xmlns:a16="http://schemas.microsoft.com/office/drawing/2014/main" id="{52CB1F9F-5E1C-F14C-A1D7-E42D3DD0C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03" name="Line 762">
                <a:extLst>
                  <a:ext uri="{FF2B5EF4-FFF2-40B4-BE49-F238E27FC236}">
                    <a16:creationId xmlns:a16="http://schemas.microsoft.com/office/drawing/2014/main" id="{9C925203-44CB-E747-B4AC-CD3C667E70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27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04" name="Freeform 763">
                <a:extLst>
                  <a:ext uri="{FF2B5EF4-FFF2-40B4-BE49-F238E27FC236}">
                    <a16:creationId xmlns:a16="http://schemas.microsoft.com/office/drawing/2014/main" id="{4002591B-83EB-664B-84FD-A908ED3CC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359"/>
                <a:ext cx="59" cy="144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05" name="Freeform 764">
                <a:extLst>
                  <a:ext uri="{FF2B5EF4-FFF2-40B4-BE49-F238E27FC236}">
                    <a16:creationId xmlns:a16="http://schemas.microsoft.com/office/drawing/2014/main" id="{76285CD3-9ADA-884D-B387-17DF433EE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515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06" name="Rectangle 765">
                <a:extLst>
                  <a:ext uri="{FF2B5EF4-FFF2-40B4-BE49-F238E27FC236}">
                    <a16:creationId xmlns:a16="http://schemas.microsoft.com/office/drawing/2014/main" id="{1E5745B4-42F3-5045-8B4B-0C911FCF7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07" name="Rectangle 766">
                <a:extLst>
                  <a:ext uri="{FF2B5EF4-FFF2-40B4-BE49-F238E27FC236}">
                    <a16:creationId xmlns:a16="http://schemas.microsoft.com/office/drawing/2014/main" id="{BBEC1C57-0BCE-844D-9536-5322A6D1F4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08" name="Rectangle 767">
                <a:extLst>
                  <a:ext uri="{FF2B5EF4-FFF2-40B4-BE49-F238E27FC236}">
                    <a16:creationId xmlns:a16="http://schemas.microsoft.com/office/drawing/2014/main" id="{714370A5-6A14-3B46-9F99-B50287297B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359"/>
                <a:ext cx="36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09" name="Rectangle 768">
                <a:extLst>
                  <a:ext uri="{FF2B5EF4-FFF2-40B4-BE49-F238E27FC236}">
                    <a16:creationId xmlns:a16="http://schemas.microsoft.com/office/drawing/2014/main" id="{05824F64-AAFA-DB4D-811F-B8806C9A4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515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10" name="Rectangle 769">
                <a:extLst>
                  <a:ext uri="{FF2B5EF4-FFF2-40B4-BE49-F238E27FC236}">
                    <a16:creationId xmlns:a16="http://schemas.microsoft.com/office/drawing/2014/main" id="{979D8FF9-3A8F-E044-AC5C-6D0DD425F3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" y="2359"/>
                <a:ext cx="95" cy="299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11" name="Line 770">
                <a:extLst>
                  <a:ext uri="{FF2B5EF4-FFF2-40B4-BE49-F238E27FC236}">
                    <a16:creationId xmlns:a16="http://schemas.microsoft.com/office/drawing/2014/main" id="{8A24758C-A66C-314A-BA13-96BF81B105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22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2" name="Line 771">
                <a:extLst>
                  <a:ext uri="{FF2B5EF4-FFF2-40B4-BE49-F238E27FC236}">
                    <a16:creationId xmlns:a16="http://schemas.microsoft.com/office/drawing/2014/main" id="{FBAD73BD-702E-5E44-B110-2D79D7915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3" name="Line 772">
                <a:extLst>
                  <a:ext uri="{FF2B5EF4-FFF2-40B4-BE49-F238E27FC236}">
                    <a16:creationId xmlns:a16="http://schemas.microsoft.com/office/drawing/2014/main" id="{FDFA5A28-C2F0-814D-A911-BD631A692D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8" y="2431"/>
                <a:ext cx="0" cy="31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4" name="Line 773">
                <a:extLst>
                  <a:ext uri="{FF2B5EF4-FFF2-40B4-BE49-F238E27FC236}">
                    <a16:creationId xmlns:a16="http://schemas.microsoft.com/office/drawing/2014/main" id="{17FF7373-8B85-1E41-A89F-92BAFD6962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8" y="2748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5" name="Line 774">
                <a:extLst>
                  <a:ext uri="{FF2B5EF4-FFF2-40B4-BE49-F238E27FC236}">
                    <a16:creationId xmlns:a16="http://schemas.microsoft.com/office/drawing/2014/main" id="{FD9946CA-59CB-EF41-90FC-0AD4CC836D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395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6" name="Line 775">
                <a:extLst>
                  <a:ext uri="{FF2B5EF4-FFF2-40B4-BE49-F238E27FC236}">
                    <a16:creationId xmlns:a16="http://schemas.microsoft.com/office/drawing/2014/main" id="{C259340E-4ECD-3345-B60F-47CB83F6A6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46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7" name="Line 776">
                <a:extLst>
                  <a:ext uri="{FF2B5EF4-FFF2-40B4-BE49-F238E27FC236}">
                    <a16:creationId xmlns:a16="http://schemas.microsoft.com/office/drawing/2014/main" id="{AA55D786-B34F-6A47-B85C-EAC9F17CD2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54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8" name="Line 777">
                <a:extLst>
                  <a:ext uri="{FF2B5EF4-FFF2-40B4-BE49-F238E27FC236}">
                    <a16:creationId xmlns:a16="http://schemas.microsoft.com/office/drawing/2014/main" id="{792AEB04-B093-AD4A-BC67-FED4CCDA78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8" y="262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9" name="Line 778">
                <a:extLst>
                  <a:ext uri="{FF2B5EF4-FFF2-40B4-BE49-F238E27FC236}">
                    <a16:creationId xmlns:a16="http://schemas.microsoft.com/office/drawing/2014/main" id="{9700B772-69C6-EA41-AA08-B56C17842C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0" name="Line 779">
                <a:extLst>
                  <a:ext uri="{FF2B5EF4-FFF2-40B4-BE49-F238E27FC236}">
                    <a16:creationId xmlns:a16="http://schemas.microsoft.com/office/drawing/2014/main" id="{9522910E-E413-E344-91EE-352A0F3D50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1" name="Line 780">
                <a:extLst>
                  <a:ext uri="{FF2B5EF4-FFF2-40B4-BE49-F238E27FC236}">
                    <a16:creationId xmlns:a16="http://schemas.microsoft.com/office/drawing/2014/main" id="{8DED7128-E125-D547-9B14-D36ACA18F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276"/>
                <a:ext cx="0" cy="16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2" name="Line 781">
                <a:extLst>
                  <a:ext uri="{FF2B5EF4-FFF2-40B4-BE49-F238E27FC236}">
                    <a16:creationId xmlns:a16="http://schemas.microsoft.com/office/drawing/2014/main" id="{00548B2A-E009-1246-A3D8-D609857606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85" y="2443"/>
                <a:ext cx="0" cy="30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3" name="Line 782">
                <a:extLst>
                  <a:ext uri="{FF2B5EF4-FFF2-40B4-BE49-F238E27FC236}">
                    <a16:creationId xmlns:a16="http://schemas.microsoft.com/office/drawing/2014/main" id="{FBD4456B-0BFD-784F-9E66-4C5514ADA7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586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4" name="Line 783">
                <a:extLst>
                  <a:ext uri="{FF2B5EF4-FFF2-40B4-BE49-F238E27FC236}">
                    <a16:creationId xmlns:a16="http://schemas.microsoft.com/office/drawing/2014/main" id="{F2FA4603-8C4B-4644-B75F-D6F217D489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5" name="Line 784">
                <a:extLst>
                  <a:ext uri="{FF2B5EF4-FFF2-40B4-BE49-F238E27FC236}">
                    <a16:creationId xmlns:a16="http://schemas.microsoft.com/office/drawing/2014/main" id="{6EB5B261-2459-814E-8721-8CC9CC21E9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5" y="2509"/>
                <a:ext cx="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4626" name="Group 785">
                <a:extLst>
                  <a:ext uri="{FF2B5EF4-FFF2-40B4-BE49-F238E27FC236}">
                    <a16:creationId xmlns:a16="http://schemas.microsoft.com/office/drawing/2014/main" id="{BA2732D3-731F-9C45-B19A-A0D5B6033C5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521" y="2347"/>
                <a:ext cx="95" cy="311"/>
                <a:chOff x="2521" y="2347"/>
                <a:chExt cx="95" cy="156"/>
              </a:xfrm>
            </p:grpSpPr>
            <p:sp>
              <p:nvSpPr>
                <p:cNvPr id="24636" name="Rectangle 786">
                  <a:extLst>
                    <a:ext uri="{FF2B5EF4-FFF2-40B4-BE49-F238E27FC236}">
                      <a16:creationId xmlns:a16="http://schemas.microsoft.com/office/drawing/2014/main" id="{64AB53F5-ED72-9642-9B41-7E05854357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21" y="2347"/>
                  <a:ext cx="95" cy="156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/>
                </a:p>
              </p:txBody>
            </p:sp>
            <p:sp>
              <p:nvSpPr>
                <p:cNvPr id="24637" name="Line 787">
                  <a:extLst>
                    <a:ext uri="{FF2B5EF4-FFF2-40B4-BE49-F238E27FC236}">
                      <a16:creationId xmlns:a16="http://schemas.microsoft.com/office/drawing/2014/main" id="{4D2AFDAD-92FD-DA4A-B075-89F1BC84E07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33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38" name="Line 788">
                  <a:extLst>
                    <a:ext uri="{FF2B5EF4-FFF2-40B4-BE49-F238E27FC236}">
                      <a16:creationId xmlns:a16="http://schemas.microsoft.com/office/drawing/2014/main" id="{F68770D8-1C4D-FD4C-9D22-6BE74490413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4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39" name="Line 789">
                  <a:extLst>
                    <a:ext uri="{FF2B5EF4-FFF2-40B4-BE49-F238E27FC236}">
                      <a16:creationId xmlns:a16="http://schemas.microsoft.com/office/drawing/2014/main" id="{83401499-0DF9-D14B-911C-DAAADA51F00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56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40" name="Line 790">
                  <a:extLst>
                    <a:ext uri="{FF2B5EF4-FFF2-40B4-BE49-F238E27FC236}">
                      <a16:creationId xmlns:a16="http://schemas.microsoft.com/office/drawing/2014/main" id="{82FB2993-0E01-ED43-9ED0-6415D80786B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68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41" name="Line 791">
                  <a:extLst>
                    <a:ext uri="{FF2B5EF4-FFF2-40B4-BE49-F238E27FC236}">
                      <a16:creationId xmlns:a16="http://schemas.microsoft.com/office/drawing/2014/main" id="{2F722667-3950-154F-AF2D-DA1802DD7A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80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42" name="Line 792">
                  <a:extLst>
                    <a:ext uri="{FF2B5EF4-FFF2-40B4-BE49-F238E27FC236}">
                      <a16:creationId xmlns:a16="http://schemas.microsoft.com/office/drawing/2014/main" id="{67128747-2DDE-9243-8F77-87E3D29C37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43" name="Line 793">
                  <a:extLst>
                    <a:ext uri="{FF2B5EF4-FFF2-40B4-BE49-F238E27FC236}">
                      <a16:creationId xmlns:a16="http://schemas.microsoft.com/office/drawing/2014/main" id="{22E6A0B6-2698-C846-BF5B-7F783C9DE3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04" y="2347"/>
                  <a:ext cx="0" cy="15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627" name="Freeform 794">
                <a:extLst>
                  <a:ext uri="{FF2B5EF4-FFF2-40B4-BE49-F238E27FC236}">
                    <a16:creationId xmlns:a16="http://schemas.microsoft.com/office/drawing/2014/main" id="{53061CA6-DCD3-6246-B4F0-5B24F50FF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2" y="2671"/>
                <a:ext cx="59" cy="143"/>
              </a:xfrm>
              <a:custGeom>
                <a:avLst/>
                <a:gdLst>
                  <a:gd name="T0" fmla="*/ 0 w 240"/>
                  <a:gd name="T1" fmla="*/ 0 h 576"/>
                  <a:gd name="T2" fmla="*/ 0 w 240"/>
                  <a:gd name="T3" fmla="*/ 0 h 576"/>
                  <a:gd name="T4" fmla="*/ 0 w 240"/>
                  <a:gd name="T5" fmla="*/ 0 h 576"/>
                  <a:gd name="T6" fmla="*/ 0 w 240"/>
                  <a:gd name="T7" fmla="*/ 0 h 576"/>
                  <a:gd name="T8" fmla="*/ 0 w 240"/>
                  <a:gd name="T9" fmla="*/ 0 h 576"/>
                  <a:gd name="T10" fmla="*/ 0 w 240"/>
                  <a:gd name="T11" fmla="*/ 0 h 576"/>
                  <a:gd name="T12" fmla="*/ 0 w 240"/>
                  <a:gd name="T13" fmla="*/ 0 h 576"/>
                  <a:gd name="T14" fmla="*/ 0 w 240"/>
                  <a:gd name="T15" fmla="*/ 0 h 5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0"/>
                  <a:gd name="T25" fmla="*/ 0 h 576"/>
                  <a:gd name="T26" fmla="*/ 240 w 240"/>
                  <a:gd name="T27" fmla="*/ 576 h 5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0" h="576">
                    <a:moveTo>
                      <a:pt x="0" y="0"/>
                    </a:moveTo>
                    <a:lnTo>
                      <a:pt x="240" y="165"/>
                    </a:lnTo>
                    <a:lnTo>
                      <a:pt x="240" y="411"/>
                    </a:lnTo>
                    <a:lnTo>
                      <a:pt x="0" y="576"/>
                    </a:lnTo>
                    <a:lnTo>
                      <a:pt x="0" y="329"/>
                    </a:lnTo>
                    <a:lnTo>
                      <a:pt x="120" y="288"/>
                    </a:lnTo>
                    <a:lnTo>
                      <a:pt x="0" y="2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28" name="Rectangle 795">
                <a:extLst>
                  <a:ext uri="{FF2B5EF4-FFF2-40B4-BE49-F238E27FC236}">
                    <a16:creationId xmlns:a16="http://schemas.microsoft.com/office/drawing/2014/main" id="{8D25EC6A-758B-0640-95B7-1F42DDA722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2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29" name="Rectangle 796">
                <a:extLst>
                  <a:ext uri="{FF2B5EF4-FFF2-40B4-BE49-F238E27FC236}">
                    <a16:creationId xmlns:a16="http://schemas.microsoft.com/office/drawing/2014/main" id="{76DD2C46-B9EA-E54E-A394-BD98E7EE19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5" y="2671"/>
                <a:ext cx="36" cy="143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24630" name="Line 797">
                <a:extLst>
                  <a:ext uri="{FF2B5EF4-FFF2-40B4-BE49-F238E27FC236}">
                    <a16:creationId xmlns:a16="http://schemas.microsoft.com/office/drawing/2014/main" id="{2765FE03-A739-F340-8158-59A552EAF8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431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1" name="Line 798">
                <a:extLst>
                  <a:ext uri="{FF2B5EF4-FFF2-40B4-BE49-F238E27FC236}">
                    <a16:creationId xmlns:a16="http://schemas.microsoft.com/office/drawing/2014/main" id="{ACAD5F91-9DB2-B140-A109-B8CA3AC6FE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7" y="2587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2" name="Line 799">
                <a:extLst>
                  <a:ext uri="{FF2B5EF4-FFF2-40B4-BE49-F238E27FC236}">
                    <a16:creationId xmlns:a16="http://schemas.microsoft.com/office/drawing/2014/main" id="{8A0850E6-83DD-4F45-B3B1-E8474D8CCE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6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3" name="Line 800">
                <a:extLst>
                  <a:ext uri="{FF2B5EF4-FFF2-40B4-BE49-F238E27FC236}">
                    <a16:creationId xmlns:a16="http://schemas.microsoft.com/office/drawing/2014/main" id="{02FA753F-BA0E-4144-99F1-928D539272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1" y="274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4" name="Line 801">
                <a:extLst>
                  <a:ext uri="{FF2B5EF4-FFF2-40B4-BE49-F238E27FC236}">
                    <a16:creationId xmlns:a16="http://schemas.microsoft.com/office/drawing/2014/main" id="{30DD09DD-51B7-A742-B6A3-6A5257A99C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02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5" name="Line 802">
                <a:extLst>
                  <a:ext uri="{FF2B5EF4-FFF2-40B4-BE49-F238E27FC236}">
                    <a16:creationId xmlns:a16="http://schemas.microsoft.com/office/drawing/2014/main" id="{2445F404-7F58-464D-8A09-6A114A6AB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7" y="2784"/>
                <a:ext cx="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382" name="TextBox 381">
            <a:extLst>
              <a:ext uri="{FF2B5EF4-FFF2-40B4-BE49-F238E27FC236}">
                <a16:creationId xmlns:a16="http://schemas.microsoft.com/office/drawing/2014/main" id="{BAC5679F-2620-C04B-A3AC-E72DEC163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1" y="5734051"/>
            <a:ext cx="34321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800" b="1" i="1"/>
              <a:t>Symmetric: Four 4-BCE cores</a:t>
            </a:r>
            <a:endParaRPr lang="en-US" altLang="en-US" sz="1800" b="1" i="1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4FA0313B-4EC2-5148-904C-D2AE5CAAF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6025" y="5718175"/>
            <a:ext cx="3371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AU" altLang="en-US" sz="1800" b="1" i="1">
                <a:solidFill>
                  <a:srgbClr val="FF0000"/>
                </a:solidFill>
              </a:rPr>
              <a:t>Asymmetric:</a:t>
            </a:r>
            <a:r>
              <a:rPr lang="en-AU" altLang="en-US" sz="1800" b="1" i="1"/>
              <a:t> </a:t>
            </a:r>
            <a:r>
              <a:rPr lang="en-AU" altLang="en-US" sz="1800" b="1" i="1">
                <a:solidFill>
                  <a:srgbClr val="FF0000"/>
                </a:solidFill>
              </a:rPr>
              <a:t>One</a:t>
            </a:r>
            <a:r>
              <a:rPr lang="en-AU" altLang="en-US" sz="1800" b="1" i="1"/>
              <a:t> 4-BCE core</a:t>
            </a:r>
          </a:p>
          <a:p>
            <a:pPr algn="r"/>
            <a:r>
              <a:rPr lang="en-AU" altLang="en-US" sz="1800" b="1" i="1"/>
              <a:t>&amp; Twelve 1-BCE base cores</a:t>
            </a:r>
            <a:endParaRPr lang="en-US" altLang="en-US" sz="1800" b="1" i="1"/>
          </a:p>
        </p:txBody>
      </p:sp>
    </p:spTree>
    <p:extLst>
      <p:ext uri="{BB962C8B-B14F-4D97-AF65-F5344CB8AC3E}">
        <p14:creationId xmlns:p14="http://schemas.microsoft.com/office/powerpoint/2010/main" val="284025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33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33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33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833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" grpId="0"/>
      <p:bldP spid="38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99FC57E-A0B3-DA4B-8CAA-66EED4D70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51EADEB-8A6D-154A-8EB9-D8032BDEA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 6 posted:</a:t>
            </a:r>
          </a:p>
          <a:p>
            <a:pPr lvl="1"/>
            <a:r>
              <a:rPr lang="en-US" dirty="0"/>
              <a:t>Due 12/12 (Wed), 11:59pm</a:t>
            </a:r>
          </a:p>
          <a:p>
            <a:r>
              <a:rPr lang="en-US" dirty="0"/>
              <a:t>Grad </a:t>
            </a:r>
            <a:r>
              <a:rPr lang="en-US"/>
              <a:t>Lab new deadline:</a:t>
            </a:r>
            <a:endParaRPr lang="en-US" dirty="0"/>
          </a:p>
          <a:p>
            <a:pPr lvl="1"/>
            <a:r>
              <a:rPr lang="en-US" dirty="0"/>
              <a:t>Due 12/17 (Mon), 11:59pm</a:t>
            </a:r>
          </a:p>
          <a:p>
            <a:endParaRPr lang="en-US" dirty="0"/>
          </a:p>
          <a:p>
            <a:r>
              <a:rPr lang="en-US" dirty="0"/>
              <a:t>Will post all scores (exams, labs, problem sets) on Canvas soon</a:t>
            </a:r>
          </a:p>
          <a:p>
            <a:endParaRPr lang="en-US" dirty="0"/>
          </a:p>
          <a:p>
            <a:r>
              <a:rPr lang="en-US" dirty="0"/>
              <a:t>Guest Lecture on Wednesday</a:t>
            </a:r>
          </a:p>
          <a:p>
            <a:pPr lvl="1"/>
            <a:r>
              <a:rPr lang="en-US" dirty="0" err="1"/>
              <a:t>Hongsup</a:t>
            </a:r>
            <a:r>
              <a:rPr lang="en-US" dirty="0"/>
              <a:t> Shin on “A Practical Guide to Machine Learning”</a:t>
            </a:r>
          </a:p>
          <a:p>
            <a:pPr lvl="1"/>
            <a:r>
              <a:rPr lang="en-US" dirty="0"/>
              <a:t>I won’t be here</a:t>
            </a:r>
          </a:p>
          <a:p>
            <a:pPr lvl="1"/>
            <a:endParaRPr lang="en-US" dirty="0"/>
          </a:p>
          <a:p>
            <a:r>
              <a:rPr lang="en-US" dirty="0"/>
              <a:t>Course Instructor Survey</a:t>
            </a:r>
          </a:p>
          <a:p>
            <a:pPr lvl="1"/>
            <a:r>
              <a:rPr lang="en-US" dirty="0">
                <a:hlinkClick r:id="rId2"/>
              </a:rPr>
              <a:t>https://utdirect.utexas.edu/ctl/ecis/</a:t>
            </a:r>
            <a:endParaRPr lang="en-US" dirty="0"/>
          </a:p>
          <a:p>
            <a:pPr lvl="1"/>
            <a:r>
              <a:rPr lang="en-US" dirty="0"/>
              <a:t>Closes on Dec 10</a:t>
            </a:r>
          </a:p>
        </p:txBody>
      </p:sp>
    </p:spTree>
    <p:extLst>
      <p:ext uri="{BB962C8B-B14F-4D97-AF65-F5344CB8AC3E}">
        <p14:creationId xmlns:p14="http://schemas.microsoft.com/office/powerpoint/2010/main" val="220366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>
            <a:extLst>
              <a:ext uri="{FF2B5EF4-FFF2-40B4-BE49-F238E27FC236}">
                <a16:creationId xmlns:a16="http://schemas.microsoft.com/office/drawing/2014/main" id="{3BB5282D-E1DE-1B45-9921-CD57E13546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C708F0E-549B-0448-9951-EC5D7D91F56E}" type="slidenum">
              <a:rPr lang="en-US" altLang="en-US" sz="1200">
                <a:latin typeface="Times New Roman" panose="02020603050405020304" pitchFamily="18" charset="0"/>
              </a:rPr>
              <a:pPr/>
              <a:t>20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5603" name="Date Placeholder 4">
            <a:extLst>
              <a:ext uri="{FF2B5EF4-FFF2-40B4-BE49-F238E27FC236}">
                <a16:creationId xmlns:a16="http://schemas.microsoft.com/office/drawing/2014/main" id="{02152284-0FC3-7044-A801-41A374A9763D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F32507F-72D0-2E43-9273-B340F853F27B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25604" name="Footer Placeholder 5">
            <a:extLst>
              <a:ext uri="{FF2B5EF4-FFF2-40B4-BE49-F238E27FC236}">
                <a16:creationId xmlns:a16="http://schemas.microsoft.com/office/drawing/2014/main" id="{C37FA8B4-DFF1-F04D-8AB7-5C5826DD9EF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25605" name="Rectangle 2">
            <a:extLst>
              <a:ext uri="{FF2B5EF4-FFF2-40B4-BE49-F238E27FC236}">
                <a16:creationId xmlns:a16="http://schemas.microsoft.com/office/drawing/2014/main" id="{49113987-0E92-4648-BCFF-FC33C614EA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Performance of Asymmetric Multicore Chips</a:t>
            </a:r>
          </a:p>
        </p:txBody>
      </p:sp>
      <p:sp>
        <p:nvSpPr>
          <p:cNvPr id="834563" name="Rectangle 3">
            <a:extLst>
              <a:ext uri="{FF2B5EF4-FFF2-40B4-BE49-F238E27FC236}">
                <a16:creationId xmlns:a16="http://schemas.microsoft.com/office/drawing/2014/main" id="{B8A39BE2-9D03-DB44-B13A-EC671CAC55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Serial Fraction 1-F same, so time = (1 – F) / Perf(R) </a:t>
            </a:r>
          </a:p>
          <a:p>
            <a:pPr lvl="4"/>
            <a:endParaRPr lang="en-US" altLang="en-US"/>
          </a:p>
          <a:p>
            <a:r>
              <a:rPr lang="en-US" altLang="en-US">
                <a:solidFill>
                  <a:srgbClr val="FF0000"/>
                </a:solidFill>
              </a:rPr>
              <a:t>Parallel Fraction F</a:t>
            </a:r>
          </a:p>
          <a:p>
            <a:pPr lvl="1"/>
            <a:r>
              <a:rPr lang="en-US" altLang="en-US">
                <a:solidFill>
                  <a:srgbClr val="FF0000"/>
                </a:solidFill>
              </a:rPr>
              <a:t>One core at rate Perf(R)</a:t>
            </a:r>
          </a:p>
          <a:p>
            <a:pPr lvl="1"/>
            <a:r>
              <a:rPr lang="en-US" altLang="en-US">
                <a:solidFill>
                  <a:srgbClr val="FF0000"/>
                </a:solidFill>
              </a:rPr>
              <a:t>N-R cores at rate 1</a:t>
            </a:r>
          </a:p>
          <a:p>
            <a:pPr lvl="1"/>
            <a:r>
              <a:rPr lang="en-US" altLang="en-US">
                <a:solidFill>
                  <a:srgbClr val="FF0000"/>
                </a:solidFill>
              </a:rPr>
              <a:t>Parallel time = F / (Perf(R) + N - R)</a:t>
            </a:r>
          </a:p>
          <a:p>
            <a:pPr lvl="4"/>
            <a:endParaRPr lang="en-US" altLang="en-US">
              <a:solidFill>
                <a:srgbClr val="FF0000"/>
              </a:solidFill>
            </a:endParaRPr>
          </a:p>
          <a:p>
            <a:r>
              <a:rPr lang="en-US" altLang="en-US"/>
              <a:t>Therefore, w.r.t. one base core:</a:t>
            </a:r>
          </a:p>
          <a:p>
            <a:endParaRPr lang="en-US" altLang="en-US"/>
          </a:p>
        </p:txBody>
      </p:sp>
      <p:grpSp>
        <p:nvGrpSpPr>
          <p:cNvPr id="2" name="Group 16">
            <a:extLst>
              <a:ext uri="{FF2B5EF4-FFF2-40B4-BE49-F238E27FC236}">
                <a16:creationId xmlns:a16="http://schemas.microsoft.com/office/drawing/2014/main" id="{1D2A3649-9FD1-FB46-991E-F4818C308A25}"/>
              </a:ext>
            </a:extLst>
          </p:cNvPr>
          <p:cNvGrpSpPr>
            <a:grpSpLocks/>
          </p:cNvGrpSpPr>
          <p:nvPr/>
        </p:nvGrpSpPr>
        <p:grpSpPr bwMode="auto">
          <a:xfrm>
            <a:off x="2446338" y="4679951"/>
            <a:ext cx="7277100" cy="1503363"/>
            <a:chOff x="352" y="820"/>
            <a:chExt cx="4584" cy="947"/>
          </a:xfrm>
        </p:grpSpPr>
        <p:sp>
          <p:nvSpPr>
            <p:cNvPr id="25608" name="Text Box 17">
              <a:extLst>
                <a:ext uri="{FF2B5EF4-FFF2-40B4-BE49-F238E27FC236}">
                  <a16:creationId xmlns:a16="http://schemas.microsoft.com/office/drawing/2014/main" id="{47A3736D-15E5-774C-960C-2697263F88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2" y="1065"/>
              <a:ext cx="2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/>
                <a:t>Asymmetric Speedup  =</a:t>
              </a:r>
            </a:p>
          </p:txBody>
        </p:sp>
        <p:sp>
          <p:nvSpPr>
            <p:cNvPr id="25609" name="Line 18">
              <a:extLst>
                <a:ext uri="{FF2B5EF4-FFF2-40B4-BE49-F238E27FC236}">
                  <a16:creationId xmlns:a16="http://schemas.microsoft.com/office/drawing/2014/main" id="{4151B5EA-CD28-794A-BB79-F5B746C402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7" y="1117"/>
              <a:ext cx="2283" cy="1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10" name="Text Box 19">
              <a:extLst>
                <a:ext uri="{FF2B5EF4-FFF2-40B4-BE49-F238E27FC236}">
                  <a16:creationId xmlns:a16="http://schemas.microsoft.com/office/drawing/2014/main" id="{AE2F015F-8549-C24C-9FA9-D0E3A35572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9" y="820"/>
              <a:ext cx="54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1</a:t>
              </a:r>
            </a:p>
          </p:txBody>
        </p:sp>
        <p:sp>
          <p:nvSpPr>
            <p:cNvPr id="25611" name="Text Box 20">
              <a:extLst>
                <a:ext uri="{FF2B5EF4-FFF2-40B4-BE49-F238E27FC236}">
                  <a16:creationId xmlns:a16="http://schemas.microsoft.com/office/drawing/2014/main" id="{5797FEAA-3D0D-4942-9099-AD5BB92DFD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0" y="1252"/>
              <a:ext cx="54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3200"/>
                <a:t>+</a:t>
              </a:r>
            </a:p>
          </p:txBody>
        </p:sp>
        <p:sp>
          <p:nvSpPr>
            <p:cNvPr id="25612" name="Text Box 21">
              <a:extLst>
                <a:ext uri="{FF2B5EF4-FFF2-40B4-BE49-F238E27FC236}">
                  <a16:creationId xmlns:a16="http://schemas.microsoft.com/office/drawing/2014/main" id="{7B10A61F-68E7-8045-8493-C95857A380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0" y="1196"/>
              <a:ext cx="541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2000"/>
                <a:t>1 - F</a:t>
              </a:r>
            </a:p>
          </p:txBody>
        </p:sp>
        <p:sp>
          <p:nvSpPr>
            <p:cNvPr id="25613" name="Text Box 22">
              <a:extLst>
                <a:ext uri="{FF2B5EF4-FFF2-40B4-BE49-F238E27FC236}">
                  <a16:creationId xmlns:a16="http://schemas.microsoft.com/office/drawing/2014/main" id="{F41935C8-E9AA-544F-AA8B-D1A7913675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6" y="1432"/>
              <a:ext cx="84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2000"/>
                <a:t>Perf(R)</a:t>
              </a:r>
            </a:p>
          </p:txBody>
        </p:sp>
        <p:sp>
          <p:nvSpPr>
            <p:cNvPr id="25614" name="Line 23">
              <a:extLst>
                <a:ext uri="{FF2B5EF4-FFF2-40B4-BE49-F238E27FC236}">
                  <a16:creationId xmlns:a16="http://schemas.microsoft.com/office/drawing/2014/main" id="{DFDC491A-D081-014E-BBAE-196CF7CD6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57" y="1441"/>
              <a:ext cx="541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15" name="Text Box 24">
              <a:extLst>
                <a:ext uri="{FF2B5EF4-FFF2-40B4-BE49-F238E27FC236}">
                  <a16:creationId xmlns:a16="http://schemas.microsoft.com/office/drawing/2014/main" id="{7E95A4BB-3FB7-BA43-8EAC-AE58CFDB66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2" y="1145"/>
              <a:ext cx="68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solidFill>
                    <a:srgbClr val="FF0000"/>
                  </a:solidFill>
                </a:rPr>
                <a:t>F</a:t>
              </a:r>
            </a:p>
          </p:txBody>
        </p:sp>
        <p:sp>
          <p:nvSpPr>
            <p:cNvPr id="25616" name="Text Box 25">
              <a:extLst>
                <a:ext uri="{FF2B5EF4-FFF2-40B4-BE49-F238E27FC236}">
                  <a16:creationId xmlns:a16="http://schemas.microsoft.com/office/drawing/2014/main" id="{1B83A66A-8096-7947-A2A7-3F4004EA71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1" y="1479"/>
              <a:ext cx="152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solidFill>
                    <a:srgbClr val="FF0000"/>
                  </a:solidFill>
                </a:rPr>
                <a:t>Perf(R) + N - R</a:t>
              </a:r>
            </a:p>
          </p:txBody>
        </p:sp>
        <p:sp>
          <p:nvSpPr>
            <p:cNvPr id="25617" name="Line 26">
              <a:extLst>
                <a:ext uri="{FF2B5EF4-FFF2-40B4-BE49-F238E27FC236}">
                  <a16:creationId xmlns:a16="http://schemas.microsoft.com/office/drawing/2014/main" id="{4A84E3B4-6FB2-C941-93FE-6C0D197F64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90" y="1432"/>
              <a:ext cx="1342" cy="7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830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34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834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834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834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83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Number Placeholder 3">
            <a:extLst>
              <a:ext uri="{FF2B5EF4-FFF2-40B4-BE49-F238E27FC236}">
                <a16:creationId xmlns:a16="http://schemas.microsoft.com/office/drawing/2014/main" id="{A0ED2DD7-4835-A545-8E94-A1112869137E}"/>
              </a:ext>
            </a:extLst>
          </p:cNvPr>
          <p:cNvSpPr txBox="1">
            <a:spLocks noGrp="1"/>
          </p:cNvSpPr>
          <p:nvPr/>
        </p:nvSpPr>
        <p:spPr bwMode="auto">
          <a:xfrm>
            <a:off x="5867400" y="6400800"/>
            <a:ext cx="1295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A1AFCB9-1E7A-8B44-B2BB-56CAC494FDBD}" type="slidenum">
              <a:rPr lang="en-US" altLang="en-US" sz="1200" b="1">
                <a:latin typeface="Times New Roman" panose="02020603050405020304" pitchFamily="18" charset="0"/>
              </a:rPr>
              <a:pPr/>
              <a:t>21</a:t>
            </a:fld>
            <a:r>
              <a:rPr lang="en-US" altLang="en-US" sz="14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59747" name="Date Placeholder 4">
            <a:extLst>
              <a:ext uri="{FF2B5EF4-FFF2-40B4-BE49-F238E27FC236}">
                <a16:creationId xmlns:a16="http://schemas.microsoft.com/office/drawing/2014/main" id="{05DF384B-1993-1842-AB82-B3EB7FF447C8}"/>
              </a:ext>
            </a:extLst>
          </p:cNvPr>
          <p:cNvSpPr txBox="1">
            <a:spLocks noGrp="1"/>
          </p:cNvSpPr>
          <p:nvPr/>
        </p:nvSpPr>
        <p:spPr bwMode="auto">
          <a:xfrm>
            <a:off x="2286000" y="6400800"/>
            <a:ext cx="1905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B8ACF46-B8C9-F042-8278-96A7D8AE2755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159748" name="Footer Placeholder 5">
            <a:extLst>
              <a:ext uri="{FF2B5EF4-FFF2-40B4-BE49-F238E27FC236}">
                <a16:creationId xmlns:a16="http://schemas.microsoft.com/office/drawing/2014/main" id="{4B9BA616-91BF-B44A-B72D-A245A5E88F3F}"/>
              </a:ext>
            </a:extLst>
          </p:cNvPr>
          <p:cNvSpPr txBox="1">
            <a:spLocks noGrp="1"/>
          </p:cNvSpPr>
          <p:nvPr/>
        </p:nvSpPr>
        <p:spPr bwMode="auto">
          <a:xfrm>
            <a:off x="7315200" y="6400800"/>
            <a:ext cx="2667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400"/>
              <a:t>Wisconsin Multifacet Project</a:t>
            </a:r>
          </a:p>
        </p:txBody>
      </p:sp>
      <p:sp>
        <p:nvSpPr>
          <p:cNvPr id="159749" name="Rectangle 2">
            <a:extLst>
              <a:ext uri="{FF2B5EF4-FFF2-40B4-BE49-F238E27FC236}">
                <a16:creationId xmlns:a16="http://schemas.microsoft.com/office/drawing/2014/main" id="{6AE79C47-D044-3D4E-8A51-B1FAE03E5C7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solidFill>
                  <a:srgbClr val="FF0000"/>
                </a:solidFill>
              </a:rPr>
              <a:t>Asymmetric</a:t>
            </a:r>
            <a:r>
              <a:rPr lang="en-US" altLang="en-US"/>
              <a:t> Multicore Chip, </a:t>
            </a:r>
            <a:r>
              <a:rPr lang="en-US" altLang="en-US">
                <a:solidFill>
                  <a:schemeClr val="accent2"/>
                </a:solidFill>
              </a:rPr>
              <a:t>N = 256 BCEs</a:t>
            </a:r>
          </a:p>
        </p:txBody>
      </p:sp>
      <p:sp>
        <p:nvSpPr>
          <p:cNvPr id="26630" name="Rectangle 3">
            <a:extLst>
              <a:ext uri="{FF2B5EF4-FFF2-40B4-BE49-F238E27FC236}">
                <a16:creationId xmlns:a16="http://schemas.microsoft.com/office/drawing/2014/main" id="{6814EFB5-A003-3746-A745-80546D2EF74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790701" y="5457825"/>
            <a:ext cx="8734425" cy="1062038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2600"/>
              <a:t>Number of Cores = 1 (Enhanced) + 256 – R (Base)</a:t>
            </a:r>
          </a:p>
          <a:p>
            <a:pPr>
              <a:buFontTx/>
              <a:buNone/>
            </a:pPr>
            <a:r>
              <a:rPr lang="en-US" altLang="en-US" sz="2600">
                <a:solidFill>
                  <a:schemeClr val="accent2"/>
                </a:solidFill>
                <a:sym typeface="Wingdings" pitchFamily="2" charset="2"/>
              </a:rPr>
              <a:t>How do Asymmetric &amp; Symmetric speedups compare?</a:t>
            </a:r>
          </a:p>
        </p:txBody>
      </p:sp>
      <p:sp>
        <p:nvSpPr>
          <p:cNvPr id="159751" name="AutoShape 11">
            <a:extLst>
              <a:ext uri="{FF2B5EF4-FFF2-40B4-BE49-F238E27FC236}">
                <a16:creationId xmlns:a16="http://schemas.microsoft.com/office/drawing/2014/main" id="{B33F45CD-D638-7D47-B146-241490A8B2DA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913063" y="1219200"/>
            <a:ext cx="6350000" cy="391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254" name="Chart 253">
            <a:extLst>
              <a:ext uri="{FF2B5EF4-FFF2-40B4-BE49-F238E27FC236}">
                <a16:creationId xmlns:a16="http://schemas.microsoft.com/office/drawing/2014/main" id="{E5BDA192-6CB0-2E41-85AF-39492C5710D9}"/>
              </a:ext>
            </a:extLst>
          </p:cNvPr>
          <p:cNvGraphicFramePr/>
          <p:nvPr/>
        </p:nvGraphicFramePr>
        <p:xfrm>
          <a:off x="2895601" y="1371600"/>
          <a:ext cx="586739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417" name="Text Box 9">
            <a:extLst>
              <a:ext uri="{FF2B5EF4-FFF2-40B4-BE49-F238E27FC236}">
                <a16:creationId xmlns:a16="http://schemas.microsoft.com/office/drawing/2014/main" id="{598082AD-64E8-3F48-AD7F-4F8E8382F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4" y="4772026"/>
            <a:ext cx="1425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(256 cores)</a:t>
            </a:r>
          </a:p>
        </p:txBody>
      </p:sp>
      <p:sp>
        <p:nvSpPr>
          <p:cNvPr id="17418" name="Text Box 10">
            <a:extLst>
              <a:ext uri="{FF2B5EF4-FFF2-40B4-BE49-F238E27FC236}">
                <a16:creationId xmlns:a16="http://schemas.microsoft.com/office/drawing/2014/main" id="{ABF288E0-BA49-E343-B7C5-51BFF9DED5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772026"/>
            <a:ext cx="16875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(1+252 cores)</a:t>
            </a:r>
          </a:p>
        </p:txBody>
      </p:sp>
      <p:sp>
        <p:nvSpPr>
          <p:cNvPr id="17420" name="Text Box 12">
            <a:extLst>
              <a:ext uri="{FF2B5EF4-FFF2-40B4-BE49-F238E27FC236}">
                <a16:creationId xmlns:a16="http://schemas.microsoft.com/office/drawing/2014/main" id="{B75961DF-0C60-4442-9BC7-C4DBFFFB2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5738" y="4772026"/>
            <a:ext cx="17002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(1+192 cores)</a:t>
            </a:r>
          </a:p>
        </p:txBody>
      </p:sp>
      <p:sp>
        <p:nvSpPr>
          <p:cNvPr id="17421" name="Text Box 13">
            <a:extLst>
              <a:ext uri="{FF2B5EF4-FFF2-40B4-BE49-F238E27FC236}">
                <a16:creationId xmlns:a16="http://schemas.microsoft.com/office/drawing/2014/main" id="{69F0D557-BEC0-3645-B35A-A96AAAABC6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7675" y="4772026"/>
            <a:ext cx="1295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 core)</a:t>
            </a:r>
          </a:p>
        </p:txBody>
      </p:sp>
      <p:sp>
        <p:nvSpPr>
          <p:cNvPr id="17424" name="Text Box 16">
            <a:extLst>
              <a:ext uri="{FF2B5EF4-FFF2-40B4-BE49-F238E27FC236}">
                <a16:creationId xmlns:a16="http://schemas.microsoft.com/office/drawing/2014/main" id="{7353F40B-715F-154A-A844-0AAC8EBE8A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6063" y="5053013"/>
            <a:ext cx="19050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800"/>
              <a:t>(1+240 cores)</a:t>
            </a:r>
          </a:p>
        </p:txBody>
      </p:sp>
      <p:sp>
        <p:nvSpPr>
          <p:cNvPr id="159762" name="Oval 18">
            <a:extLst>
              <a:ext uri="{FF2B5EF4-FFF2-40B4-BE49-F238E27FC236}">
                <a16:creationId xmlns:a16="http://schemas.microsoft.com/office/drawing/2014/main" id="{BFB103ED-BC52-FC49-AFD4-C7D67031D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1888" y="4586288"/>
            <a:ext cx="247650" cy="24765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59768" name="Oval 24">
            <a:extLst>
              <a:ext uri="{FF2B5EF4-FFF2-40B4-BE49-F238E27FC236}">
                <a16:creationId xmlns:a16="http://schemas.microsoft.com/office/drawing/2014/main" id="{D1AB54D3-2FB0-4745-BAB4-539E6EC3D0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4575" y="4579938"/>
            <a:ext cx="247650" cy="24765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59769" name="Oval 25">
            <a:extLst>
              <a:ext uri="{FF2B5EF4-FFF2-40B4-BE49-F238E27FC236}">
                <a16:creationId xmlns:a16="http://schemas.microsoft.com/office/drawing/2014/main" id="{1F355388-67DA-3B4D-9BA3-D8BC69A92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0913" y="4592638"/>
            <a:ext cx="247650" cy="24765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59770" name="Oval 26">
            <a:extLst>
              <a:ext uri="{FF2B5EF4-FFF2-40B4-BE49-F238E27FC236}">
                <a16:creationId xmlns:a16="http://schemas.microsoft.com/office/drawing/2014/main" id="{88584AA8-EB83-B44C-9684-EFA739BCB8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4592638"/>
            <a:ext cx="247650" cy="24765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59771" name="Oval 27">
            <a:extLst>
              <a:ext uri="{FF2B5EF4-FFF2-40B4-BE49-F238E27FC236}">
                <a16:creationId xmlns:a16="http://schemas.microsoft.com/office/drawing/2014/main" id="{EE663C6D-D4B4-3E42-9255-5CC76758D3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4851" y="4578351"/>
            <a:ext cx="365125" cy="263525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58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59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59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59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59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7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59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66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7" grpId="0"/>
      <p:bldP spid="17418" grpId="0"/>
      <p:bldP spid="17420" grpId="0"/>
      <p:bldP spid="17421" grpId="0"/>
      <p:bldP spid="17424" grpId="0"/>
      <p:bldP spid="159762" grpId="0" animBg="1"/>
      <p:bldP spid="159768" grpId="0" animBg="1"/>
      <p:bldP spid="159769" grpId="0" animBg="1"/>
      <p:bldP spid="159770" grpId="0" animBg="1"/>
      <p:bldP spid="15977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>
            <a:extLst>
              <a:ext uri="{FF2B5EF4-FFF2-40B4-BE49-F238E27FC236}">
                <a16:creationId xmlns:a16="http://schemas.microsoft.com/office/drawing/2014/main" id="{D65921AB-9ECC-8740-B08E-70F191398A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A2F671B-B347-0B4D-94CA-8C0A4C5B8FF2}" type="slidenum">
              <a:rPr lang="en-US" altLang="en-US" sz="1200">
                <a:latin typeface="Times New Roman" panose="02020603050405020304" pitchFamily="18" charset="0"/>
              </a:rPr>
              <a:pPr/>
              <a:t>22</a:t>
            </a:fld>
            <a:r>
              <a:rPr lang="en-US" altLang="en-US" sz="140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6627" name="Date Placeholder 4">
            <a:extLst>
              <a:ext uri="{FF2B5EF4-FFF2-40B4-BE49-F238E27FC236}">
                <a16:creationId xmlns:a16="http://schemas.microsoft.com/office/drawing/2014/main" id="{2C8CCF4D-B73F-1B4F-AFD7-5FA3F377194D}"/>
              </a:ext>
            </a:extLst>
          </p:cNvPr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1344AC2-E55D-6A44-869A-1C50EB0E3EC5}" type="datetime1">
              <a:rPr lang="en-US" altLang="en-US" sz="1400"/>
              <a:pPr/>
              <a:t>11/30/18</a:t>
            </a:fld>
            <a:endParaRPr lang="en-US" altLang="en-US" sz="1400"/>
          </a:p>
        </p:txBody>
      </p:sp>
      <p:sp>
        <p:nvSpPr>
          <p:cNvPr id="26628" name="Footer Placeholder 5">
            <a:extLst>
              <a:ext uri="{FF2B5EF4-FFF2-40B4-BE49-F238E27FC236}">
                <a16:creationId xmlns:a16="http://schemas.microsoft.com/office/drawing/2014/main" id="{942EE8F2-1F77-8A47-B015-C6AB3BB8A9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Wisconsin Multifacet Project</a:t>
            </a:r>
          </a:p>
        </p:txBody>
      </p:sp>
      <p:sp>
        <p:nvSpPr>
          <p:cNvPr id="26629" name="Rectangle 2">
            <a:extLst>
              <a:ext uri="{FF2B5EF4-FFF2-40B4-BE49-F238E27FC236}">
                <a16:creationId xmlns:a16="http://schemas.microsoft.com/office/drawing/2014/main" id="{6E28481F-6A09-E349-951D-06C95D680A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>
                <a:solidFill>
                  <a:srgbClr val="FF0000"/>
                </a:solidFill>
              </a:rPr>
              <a:t>Recall Symmetric</a:t>
            </a:r>
            <a:r>
              <a:rPr lang="en-US" altLang="en-US" sz="2400"/>
              <a:t> Multicore Chip, </a:t>
            </a:r>
            <a:r>
              <a:rPr lang="en-US" altLang="en-US" sz="2400">
                <a:solidFill>
                  <a:schemeClr val="accent2"/>
                </a:solidFill>
              </a:rPr>
              <a:t>N = 256 BCEs</a:t>
            </a:r>
          </a:p>
        </p:txBody>
      </p:sp>
      <p:graphicFrame>
        <p:nvGraphicFramePr>
          <p:cNvPr id="252" name="Chart 251">
            <a:extLst>
              <a:ext uri="{FF2B5EF4-FFF2-40B4-BE49-F238E27FC236}">
                <a16:creationId xmlns:a16="http://schemas.microsoft.com/office/drawing/2014/main" id="{EE9B565E-81AA-D949-A18C-BCF69AB1200A}"/>
              </a:ext>
            </a:extLst>
          </p:cNvPr>
          <p:cNvGraphicFramePr/>
          <p:nvPr/>
        </p:nvGraphicFramePr>
        <p:xfrm>
          <a:off x="2895601" y="1371600"/>
          <a:ext cx="586739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5" name="TextBox 189">
            <a:extLst>
              <a:ext uri="{FF2B5EF4-FFF2-40B4-BE49-F238E27FC236}">
                <a16:creationId xmlns:a16="http://schemas.microsoft.com/office/drawing/2014/main" id="{82F017B5-8CB1-F448-9C6D-9353B41841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5200" y="4392613"/>
            <a:ext cx="44894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AU" altLang="en-US" sz="1600" b="1" i="1"/>
              <a:t>Recall F=0.9,  R=28, Cores=9, </a:t>
            </a:r>
            <a:r>
              <a:rPr lang="en-AU" altLang="en-US" sz="1600" b="1" i="1">
                <a:solidFill>
                  <a:srgbClr val="FF0000"/>
                </a:solidFill>
              </a:rPr>
              <a:t>Speedup=26.7 </a:t>
            </a:r>
            <a:endParaRPr lang="en-US" altLang="en-US" sz="1600" b="1" i="1">
              <a:solidFill>
                <a:srgbClr val="FF0000"/>
              </a:solidFill>
            </a:endParaRPr>
          </a:p>
        </p:txBody>
      </p:sp>
      <p:cxnSp>
        <p:nvCxnSpPr>
          <p:cNvPr id="306" name="Straight Arrow Connector 190">
            <a:extLst>
              <a:ext uri="{FF2B5EF4-FFF2-40B4-BE49-F238E27FC236}">
                <a16:creationId xmlns:a16="http://schemas.microsoft.com/office/drawing/2014/main" id="{2FADCBA8-116D-8A44-BBC6-5D080F3E796F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6559551" y="4184651"/>
            <a:ext cx="442913" cy="258763"/>
          </a:xfrm>
          <a:prstGeom prst="straightConnector1">
            <a:avLst/>
          </a:prstGeom>
          <a:noFill/>
          <a:ln w="444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36662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83135" y="1440000"/>
            <a:ext cx="5101604" cy="4680000"/>
          </a:xfrm>
        </p:spPr>
        <p:txBody>
          <a:bodyPr/>
          <a:lstStyle/>
          <a:p>
            <a:r>
              <a:rPr lang="en-US" dirty="0"/>
              <a:t>Asymmetric has higher potential under these assumptions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Symmetric vs. Asymmetric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1322023" y="3196410"/>
          <a:ext cx="4721496" cy="2811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/>
          </p:nvPr>
        </p:nvGraphicFramePr>
        <p:xfrm>
          <a:off x="6311454" y="3156091"/>
          <a:ext cx="4882771" cy="3053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469" y="483613"/>
            <a:ext cx="5816600" cy="148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9118" y="2422840"/>
            <a:ext cx="4496047" cy="7122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9548" y="2480289"/>
            <a:ext cx="4496039" cy="7143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48864" y="6111433"/>
            <a:ext cx="2539959" cy="515900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/>
              <a:t>n = 256, </a:t>
            </a:r>
            <a:r>
              <a:rPr lang="en-US" dirty="0" err="1"/>
              <a:t>perf</a:t>
            </a:r>
            <a:r>
              <a:rPr lang="en-US" dirty="0"/>
              <a:t>(r) = </a:t>
            </a:r>
            <a:r>
              <a:rPr lang="en-US" dirty="0" err="1"/>
              <a:t>sqrt</a:t>
            </a:r>
            <a:r>
              <a:rPr lang="en-US" dirty="0"/>
              <a:t>(r)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0570" y="5684823"/>
            <a:ext cx="2986436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r>
              <a:rPr lang="en-US" sz="1400" dirty="0"/>
              <a:t>f: Fraction that is parallelizable</a:t>
            </a:r>
          </a:p>
          <a:p>
            <a:r>
              <a:rPr lang="en-US" sz="1400" dirty="0"/>
              <a:t>BCE: Base Core Equivalent</a:t>
            </a:r>
          </a:p>
          <a:p>
            <a:r>
              <a:rPr lang="en-US" sz="1400" dirty="0"/>
              <a:t>n BCE: Total budget (area, power, ..)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53050" y="1954469"/>
            <a:ext cx="1557709" cy="525821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pPr algn="ctr"/>
            <a:r>
              <a:rPr lang="en-US" sz="1400" dirty="0"/>
              <a:t>Symmetric</a:t>
            </a:r>
          </a:p>
          <a:p>
            <a:pPr algn="ctr"/>
            <a:r>
              <a:rPr lang="en-US" sz="1400" dirty="0"/>
              <a:t>(16 1-BCE cores)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31044" y="1967972"/>
            <a:ext cx="1557709" cy="525821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pPr algn="ctr"/>
            <a:r>
              <a:rPr lang="en-US" sz="1400" dirty="0"/>
              <a:t>Symmetric</a:t>
            </a:r>
          </a:p>
          <a:p>
            <a:pPr algn="ctr"/>
            <a:r>
              <a:rPr lang="en-US" sz="1400" dirty="0"/>
              <a:t>(4 4-BCE cores)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178491" y="1951713"/>
            <a:ext cx="1557709" cy="525821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pPr algn="ctr"/>
            <a:r>
              <a:rPr lang="en-US" sz="1400" dirty="0"/>
              <a:t>Asymmetric</a:t>
            </a:r>
          </a:p>
          <a:p>
            <a:pPr algn="ctr"/>
            <a:r>
              <a:rPr lang="en-US" sz="1200" dirty="0"/>
              <a:t>(1 4-BCE core + 12 1-BCE cores)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88823" y="6030634"/>
            <a:ext cx="5226247" cy="71432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model assumed either completely serial or completely parallel (nothing in-between)</a:t>
            </a:r>
          </a:p>
        </p:txBody>
      </p:sp>
    </p:spTree>
    <p:extLst>
      <p:ext uri="{BB962C8B-B14F-4D97-AF65-F5344CB8AC3E}">
        <p14:creationId xmlns:p14="http://schemas.microsoft.com/office/powerpoint/2010/main" val="3187614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65C-C350-5440-921B-4B038983D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2FF87-EC56-1548-B993-23ACD5ABA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instances of resources (e.g., cores) can be optimized for different types of workloads or satisfying different requirements or goals.</a:t>
            </a:r>
          </a:p>
          <a:p>
            <a:endParaRPr lang="en-US" dirty="0"/>
          </a:p>
          <a:p>
            <a:r>
              <a:rPr lang="en-US" dirty="0"/>
              <a:t>Heterogeneity enables specialization and customization</a:t>
            </a:r>
          </a:p>
          <a:p>
            <a:endParaRPr lang="en-US" dirty="0"/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Asymmetric multi-processing (</a:t>
            </a:r>
            <a:r>
              <a:rPr lang="en-US" dirty="0" err="1"/>
              <a:t>big.LITTLE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CPU-GPU</a:t>
            </a:r>
          </a:p>
          <a:p>
            <a:pPr lvl="1"/>
            <a:r>
              <a:rPr lang="en-US" dirty="0"/>
              <a:t>Accelerators</a:t>
            </a:r>
          </a:p>
          <a:p>
            <a:pPr lvl="1"/>
            <a:r>
              <a:rPr lang="en-US" dirty="0"/>
              <a:t>Heterogeneous memory systems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36778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DA9C8-4EFE-B740-A98A-ACE8C192BC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2065" y="5770761"/>
            <a:ext cx="5113338" cy="295077"/>
          </a:xfrm>
        </p:spPr>
        <p:txBody>
          <a:bodyPr/>
          <a:lstStyle/>
          <a:p>
            <a:r>
              <a:rPr lang="en-US" dirty="0"/>
              <a:t>(Some slides from Hugo Vincent and </a:t>
            </a:r>
            <a:r>
              <a:rPr lang="en-US" dirty="0" err="1"/>
              <a:t>Jaekyu</a:t>
            </a:r>
            <a:r>
              <a:rPr lang="en-US" dirty="0"/>
              <a:t> Lee)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0AC52-9077-9E43-9F78-A3BCE86F3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A2439B3-413F-5943-A8EF-33D281E1E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7544" y="1207042"/>
            <a:ext cx="5871795" cy="1519514"/>
          </a:xfrm>
        </p:spPr>
        <p:txBody>
          <a:bodyPr/>
          <a:lstStyle/>
          <a:p>
            <a:r>
              <a:rPr lang="en-US" dirty="0"/>
              <a:t>Security</a:t>
            </a:r>
            <a:br>
              <a:rPr lang="en-US" dirty="0"/>
            </a:br>
            <a:r>
              <a:rPr lang="en-US" dirty="0"/>
              <a:t>Side-Channel Attacks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4B5B25-72FA-8143-8815-08A4072C1A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F7709D4-7ED6-1D41-8C0F-E41F7316EE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66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821F0F-4891-7541-A7ED-D781B90A1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1E47D0-9786-B447-9110-42C892B72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479468"/>
            <a:ext cx="11180762" cy="4086225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b="1" dirty="0"/>
              <a:t>Performance</a:t>
            </a:r>
            <a:r>
              <a:rPr lang="en-US" dirty="0"/>
              <a:t> has been the top priority in processor development.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altLang="ko-KR" dirty="0"/>
              <a:t>Until recently, </a:t>
            </a:r>
            <a:r>
              <a:rPr lang="en-US" altLang="ko-KR" b="1" dirty="0"/>
              <a:t>se</a:t>
            </a:r>
            <a:r>
              <a:rPr lang="en-US" b="1" dirty="0"/>
              <a:t>curity attacks </a:t>
            </a:r>
            <a:r>
              <a:rPr lang="en-US" dirty="0"/>
              <a:t>are</a:t>
            </a:r>
          </a:p>
          <a:p>
            <a:pPr marL="741363" lvl="1" indent="-342900">
              <a:buFont typeface="Wingdings" pitchFamily="2" charset="2"/>
              <a:buChar char="§"/>
            </a:pPr>
            <a:r>
              <a:rPr lang="en-US" dirty="0"/>
              <a:t>From physical devices e.g. electromagnetic, eavesdropping, implanting bugs.</a:t>
            </a:r>
          </a:p>
          <a:p>
            <a:pPr marL="741363" lvl="1" indent="-342900">
              <a:buFont typeface="Wingdings" pitchFamily="2" charset="2"/>
              <a:buChar char="§"/>
            </a:pPr>
            <a:r>
              <a:rPr lang="en-US" dirty="0"/>
              <a:t>Software bugs or malicious attacks.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And now processors expose </a:t>
            </a:r>
            <a:r>
              <a:rPr lang="en-US" b="1" dirty="0"/>
              <a:t>severe security vulnerability</a:t>
            </a:r>
            <a:r>
              <a:rPr lang="en-US" dirty="0"/>
              <a:t>.</a:t>
            </a:r>
          </a:p>
          <a:p>
            <a:pPr marL="741363" lvl="1" indent="-342900">
              <a:buFont typeface="Wingdings" pitchFamily="2" charset="2"/>
              <a:buChar char="§"/>
            </a:pPr>
            <a:r>
              <a:rPr lang="en-US" dirty="0" err="1"/>
              <a:t>Spectre</a:t>
            </a:r>
            <a:r>
              <a:rPr lang="en-US" dirty="0"/>
              <a:t>, Meltdown, Foreshadow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Paul Kocher “Insecurity cost will exceed other benefits”.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F49B79-A762-C64D-80E6-0AD7B7D57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457" y="3118201"/>
            <a:ext cx="1022612" cy="8087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65034-E2C1-D44B-AD05-9634F5CD5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8542" y="3360057"/>
            <a:ext cx="622195" cy="10153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AC2CC0-BA7C-834F-8D9C-6313957B6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7069" y="4099517"/>
            <a:ext cx="682307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933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5F731-B918-A64E-8404-0C99C2B2F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wrong with this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91919-B170-FA43-8BAC-6C54366D5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796" y="1435101"/>
            <a:ext cx="5701109" cy="4564984"/>
          </a:xfrm>
        </p:spPr>
        <p:txBody>
          <a:bodyPr/>
          <a:lstStyle/>
          <a:p>
            <a:r>
              <a:rPr lang="en-US" dirty="0"/>
              <a:t>For performance, we want to fail fast, and not do work that won’t effect the result</a:t>
            </a:r>
          </a:p>
          <a:p>
            <a:endParaRPr lang="en-US" dirty="0"/>
          </a:p>
          <a:p>
            <a:r>
              <a:rPr lang="en-US" dirty="0"/>
              <a:t>For security, we don’t want an attacker to be able to deduce any information about the correct password</a:t>
            </a:r>
          </a:p>
          <a:p>
            <a:pPr lvl="1"/>
            <a:r>
              <a:rPr lang="en-US" dirty="0"/>
              <a:t>This code fails fast (the length check, then the character-by-character checking)</a:t>
            </a:r>
          </a:p>
          <a:p>
            <a:pPr lvl="1"/>
            <a:r>
              <a:rPr lang="en-US" dirty="0"/>
              <a:t>An attacker can precisely time execution to infer something about the control flow through it</a:t>
            </a:r>
          </a:p>
          <a:p>
            <a:pPr lvl="1"/>
            <a:r>
              <a:rPr lang="en-US" dirty="0"/>
              <a:t>Attacker can determine the length of the correct password in at most </a:t>
            </a:r>
            <a:r>
              <a:rPr lang="en-US" i="1" dirty="0"/>
              <a:t>n</a:t>
            </a:r>
            <a:r>
              <a:rPr lang="en-US" dirty="0"/>
              <a:t> guesses, then each character of the password successively in at most </a:t>
            </a:r>
            <a:r>
              <a:rPr lang="en-US" i="1" dirty="0"/>
              <a:t>2</a:t>
            </a:r>
            <a:r>
              <a:rPr lang="en-US" i="1" baseline="30000" dirty="0"/>
              <a:t>8 </a:t>
            </a:r>
            <a:r>
              <a:rPr lang="en-US" i="1" dirty="0"/>
              <a:t>x n </a:t>
            </a:r>
            <a:r>
              <a:rPr lang="en-US" dirty="0"/>
              <a:t>guess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6002ED-7D5A-A54F-9095-73EB58F56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905" y="1850065"/>
            <a:ext cx="5393389" cy="35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25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E139C-B89D-A947-B857-A37142E0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Channels?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7BF30-B9B6-5743-9761-927F658C2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are physical objects, and computation has physical side effects</a:t>
            </a:r>
          </a:p>
          <a:p>
            <a:endParaRPr lang="en-US" dirty="0"/>
          </a:p>
          <a:p>
            <a:r>
              <a:rPr lang="en-US" dirty="0"/>
              <a:t>Power consumption differences (e.g., due to to different instruction mix, or even due to Hamming weight of the operands, etc.)</a:t>
            </a:r>
          </a:p>
          <a:p>
            <a:pPr lvl="1"/>
            <a:r>
              <a:rPr lang="en-US" dirty="0"/>
              <a:t>Including proxies for power consumption (audible noise in a power supply, etc.)</a:t>
            </a:r>
          </a:p>
          <a:p>
            <a:r>
              <a:rPr lang="en-US" dirty="0"/>
              <a:t>Electromagnetic emanations (closely related to power consumption, but less invasive, and in some cases can be easier to target specific victim code or IP block)</a:t>
            </a:r>
          </a:p>
          <a:p>
            <a:r>
              <a:rPr lang="en-US" dirty="0"/>
              <a:t>Temperature, photo-electric effects, etc. – although typically harder to exploit in practice</a:t>
            </a:r>
          </a:p>
          <a:p>
            <a:r>
              <a:rPr lang="en-US" dirty="0"/>
              <a:t>Requires extra equipment and/or invasive hardware access</a:t>
            </a:r>
          </a:p>
        </p:txBody>
      </p:sp>
    </p:spTree>
    <p:extLst>
      <p:ext uri="{BB962C8B-B14F-4D97-AF65-F5344CB8AC3E}">
        <p14:creationId xmlns:p14="http://schemas.microsoft.com/office/powerpoint/2010/main" val="3333224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8F6F1-7811-374C-AA86-A40C7E3A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Side-Channels in Microarchitecture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CF4DD-81C9-A547-8CA8-FBE116F2D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Microarchitects</a:t>
            </a:r>
            <a:r>
              <a:rPr lang="en-US" dirty="0"/>
              <a:t> aggressively optimize for performance, and this, too, has side effects</a:t>
            </a:r>
          </a:p>
          <a:p>
            <a:pPr lvl="1"/>
            <a:r>
              <a:rPr lang="en-US" dirty="0"/>
              <a:t>Anywhere resources can be shared:</a:t>
            </a:r>
          </a:p>
          <a:p>
            <a:pPr lvl="2"/>
            <a:r>
              <a:rPr lang="en-US" dirty="0"/>
              <a:t>cache lines, issue slots in the pipeline, etc.</a:t>
            </a:r>
          </a:p>
          <a:p>
            <a:pPr lvl="1"/>
            <a:r>
              <a:rPr lang="en-US" dirty="0"/>
              <a:t>Anywhere the hardware can fail fast:</a:t>
            </a:r>
          </a:p>
          <a:p>
            <a:pPr lvl="2"/>
            <a:r>
              <a:rPr lang="en-US" dirty="0"/>
              <a:t>Branching, prefetching, early termination in multipliers / dividers, etc.</a:t>
            </a:r>
          </a:p>
          <a:p>
            <a:pPr lvl="2"/>
            <a:endParaRPr lang="en-US" dirty="0"/>
          </a:p>
          <a:p>
            <a:r>
              <a:rPr lang="en-US" dirty="0"/>
              <a:t>These are called microarchitectural side channels, and they are an increasingly important security threat, since the attack can be performed purely in software</a:t>
            </a:r>
          </a:p>
        </p:txBody>
      </p:sp>
    </p:spTree>
    <p:extLst>
      <p:ext uri="{BB962C8B-B14F-4D97-AF65-F5344CB8AC3E}">
        <p14:creationId xmlns:p14="http://schemas.microsoft.com/office/powerpoint/2010/main" val="417925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C7ED4B-37AA-C54B-B62A-CEC7059B6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66A9B7-815C-4741-B3A3-DEED7D976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Coherency</a:t>
            </a:r>
          </a:p>
          <a:p>
            <a:pPr lvl="1"/>
            <a:r>
              <a:rPr lang="en-US" dirty="0"/>
              <a:t>MSI</a:t>
            </a:r>
          </a:p>
          <a:p>
            <a:pPr lvl="1"/>
            <a:r>
              <a:rPr lang="en-US" dirty="0"/>
              <a:t>MESI</a:t>
            </a:r>
          </a:p>
          <a:p>
            <a:pPr lvl="1"/>
            <a:r>
              <a:rPr lang="en-US" dirty="0"/>
              <a:t>MOESI</a:t>
            </a:r>
          </a:p>
          <a:p>
            <a:pPr lvl="1"/>
            <a:r>
              <a:rPr lang="en-US" dirty="0"/>
              <a:t>MOSIF</a:t>
            </a:r>
          </a:p>
          <a:p>
            <a:pPr lvl="1"/>
            <a:endParaRPr lang="en-US" dirty="0"/>
          </a:p>
          <a:p>
            <a:r>
              <a:rPr lang="en-US" dirty="0"/>
              <a:t>Memory Consistency</a:t>
            </a:r>
          </a:p>
          <a:p>
            <a:pPr lvl="1"/>
            <a:r>
              <a:rPr lang="en-US" dirty="0"/>
              <a:t>Sequential Consistency</a:t>
            </a:r>
          </a:p>
          <a:p>
            <a:pPr lvl="1"/>
            <a:r>
              <a:rPr lang="en-US" dirty="0"/>
              <a:t>Mutual Exclusion – Dekker’s Algorithm</a:t>
            </a:r>
          </a:p>
          <a:p>
            <a:pPr lvl="1"/>
            <a:r>
              <a:rPr lang="en-US" dirty="0"/>
              <a:t>Relaxed Consistency</a:t>
            </a:r>
          </a:p>
        </p:txBody>
      </p:sp>
    </p:spTree>
    <p:extLst>
      <p:ext uri="{BB962C8B-B14F-4D97-AF65-F5344CB8AC3E}">
        <p14:creationId xmlns:p14="http://schemas.microsoft.com/office/powerpoint/2010/main" val="3263037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74273-503F-3740-80F4-A4ECAAB16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Microarchitectural side-channel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780D5-277D-4A4A-B2A6-2A60A23B5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 is to measure something non-functional about the execution</a:t>
            </a:r>
          </a:p>
          <a:p>
            <a:pPr lvl="1"/>
            <a:r>
              <a:rPr lang="en-US" dirty="0"/>
              <a:t>Timing, power, etc.</a:t>
            </a:r>
          </a:p>
          <a:p>
            <a:r>
              <a:rPr lang="en-US" dirty="0"/>
              <a:t>The attack looks something like this:</a:t>
            </a:r>
          </a:p>
          <a:p>
            <a:pPr lvl="1"/>
            <a:r>
              <a:rPr lang="en-US" dirty="0"/>
              <a:t>Model / guess-</a:t>
            </a:r>
            <a:r>
              <a:rPr lang="en-US" dirty="0" err="1"/>
              <a:t>timate</a:t>
            </a:r>
            <a:r>
              <a:rPr lang="en-US" dirty="0"/>
              <a:t> what the victim code might be doing (e.g., rough pseudocode of algorithm), such that you could predict how the non-functional measurement varied as a function of the secret</a:t>
            </a:r>
          </a:p>
          <a:p>
            <a:pPr lvl="1"/>
            <a:r>
              <a:rPr lang="en-US" dirty="0"/>
              <a:t>Pick a candidate value for the secret (key, password, plaintext, etc.)</a:t>
            </a:r>
          </a:p>
          <a:p>
            <a:pPr lvl="1"/>
            <a:r>
              <a:rPr lang="en-US" dirty="0"/>
              <a:t>Predict the measurement you expect for that secret using the model</a:t>
            </a:r>
          </a:p>
          <a:p>
            <a:pPr lvl="1"/>
            <a:r>
              <a:rPr lang="en-US" dirty="0"/>
              <a:t>Run the experiment &amp; test the hypothesis</a:t>
            </a:r>
          </a:p>
          <a:p>
            <a:pPr lvl="1"/>
            <a:r>
              <a:rPr lang="en-US" dirty="0"/>
              <a:t>Choose a new candidate value based on what you measured, with reference to you model</a:t>
            </a:r>
          </a:p>
          <a:p>
            <a:pPr lvl="1"/>
            <a:r>
              <a:rPr lang="en-US" dirty="0"/>
              <a:t>Iterate until you have the whole secret</a:t>
            </a:r>
          </a:p>
        </p:txBody>
      </p:sp>
    </p:spTree>
    <p:extLst>
      <p:ext uri="{BB962C8B-B14F-4D97-AF65-F5344CB8AC3E}">
        <p14:creationId xmlns:p14="http://schemas.microsoft.com/office/powerpoint/2010/main" val="452605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89C3-F9A9-F742-B5A6-4AD44A794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Mitigations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AB2D-C872-FE45-A393-CD7917BE9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796" y="1435101"/>
            <a:ext cx="5278204" cy="4564984"/>
          </a:xfrm>
        </p:spPr>
        <p:txBody>
          <a:bodyPr/>
          <a:lstStyle/>
          <a:p>
            <a:r>
              <a:rPr lang="en-US" dirty="0"/>
              <a:t>“Constant-time code”</a:t>
            </a:r>
          </a:p>
          <a:p>
            <a:r>
              <a:rPr lang="en-US" dirty="0"/>
              <a:t>Try to trick the compiler and processor into not leaking information</a:t>
            </a:r>
          </a:p>
          <a:p>
            <a:pPr lvl="1"/>
            <a:r>
              <a:rPr lang="en-US" dirty="0"/>
              <a:t>Libraries of “gadgets” or code fragments for common operations on sensitive data</a:t>
            </a:r>
          </a:p>
          <a:p>
            <a:pPr lvl="1"/>
            <a:r>
              <a:rPr lang="en-US" dirty="0"/>
              <a:t>Does a *lot* of extra work</a:t>
            </a:r>
          </a:p>
          <a:p>
            <a:pPr lvl="1"/>
            <a:r>
              <a:rPr lang="en-US" dirty="0"/>
              <a:t>Hamstrings the compiler and the processor</a:t>
            </a:r>
          </a:p>
          <a:p>
            <a:pPr lvl="1"/>
            <a:r>
              <a:rPr lang="en-US" dirty="0"/>
              <a:t>Often in performance-critical loops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EA04FF-8A7D-C548-821E-87CEAB374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60400"/>
            <a:ext cx="59563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0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2F640-DA31-E344-9663-6B0D4E062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through side-channels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05733-1033-F947-A09F-D183357E7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4E77EE-63CD-384B-BFE1-DF40143A0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74" y="2455093"/>
            <a:ext cx="10271051" cy="25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70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3485C-C785-EC40-966D-FB2AB6B05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Cache (Timing) Attacks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7971CF-81EF-3A4B-A667-752B00B2A84F}"/>
              </a:ext>
            </a:extLst>
          </p:cNvPr>
          <p:cNvCxnSpPr>
            <a:cxnSpLocks/>
          </p:cNvCxnSpPr>
          <p:nvPr/>
        </p:nvCxnSpPr>
        <p:spPr>
          <a:xfrm>
            <a:off x="492125" y="3522581"/>
            <a:ext cx="11180762" cy="0"/>
          </a:xfrm>
          <a:prstGeom prst="line">
            <a:avLst/>
          </a:prstGeom>
          <a:ln w="12700" cap="rnd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ED3524E8-6108-1F45-ABF1-956AD5E81CBD}"/>
              </a:ext>
            </a:extLst>
          </p:cNvPr>
          <p:cNvSpPr/>
          <p:nvPr/>
        </p:nvSpPr>
        <p:spPr>
          <a:xfrm>
            <a:off x="687987" y="4499330"/>
            <a:ext cx="1458506" cy="436657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Prime+Probe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FD53A7-4738-244E-B1AC-E1B8BF976951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417240" y="3522582"/>
            <a:ext cx="0" cy="976748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0157F9-EE8D-D045-864F-BC4B17C4CACA}"/>
              </a:ext>
            </a:extLst>
          </p:cNvPr>
          <p:cNvSpPr txBox="1"/>
          <p:nvPr/>
        </p:nvSpPr>
        <p:spPr>
          <a:xfrm>
            <a:off x="1476910" y="3632935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2005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9786AF-4AEC-2642-9673-6CF70E7083B3}"/>
              </a:ext>
            </a:extLst>
          </p:cNvPr>
          <p:cNvSpPr/>
          <p:nvPr/>
        </p:nvSpPr>
        <p:spPr>
          <a:xfrm>
            <a:off x="7448559" y="5293040"/>
            <a:ext cx="1581604" cy="360939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Evict+Reload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C8AAED-9432-DA4C-A388-E95A7459432A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239361" y="3522582"/>
            <a:ext cx="7029" cy="1770458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7FC20A8-BADE-F640-8A25-603CAE916011}"/>
              </a:ext>
            </a:extLst>
          </p:cNvPr>
          <p:cNvSpPr txBox="1"/>
          <p:nvPr/>
        </p:nvSpPr>
        <p:spPr>
          <a:xfrm>
            <a:off x="8338021" y="3626966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2015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03FBAD-86F2-764B-931F-958B83ECF927}"/>
              </a:ext>
            </a:extLst>
          </p:cNvPr>
          <p:cNvSpPr/>
          <p:nvPr/>
        </p:nvSpPr>
        <p:spPr>
          <a:xfrm>
            <a:off x="9341308" y="2149386"/>
            <a:ext cx="1581604" cy="372775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XLATE+Probe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66E3AA9-7519-9F41-895E-E86DF174BE7A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10125081" y="2522161"/>
            <a:ext cx="7029" cy="996804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86B7E1A-354D-4345-927C-B70C46E7A9AB}"/>
              </a:ext>
            </a:extLst>
          </p:cNvPr>
          <p:cNvSpPr txBox="1"/>
          <p:nvPr/>
        </p:nvSpPr>
        <p:spPr>
          <a:xfrm>
            <a:off x="10252780" y="3236181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2018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C86CB5-F84B-E340-A71F-6A3AEAF48B3E}"/>
              </a:ext>
            </a:extLst>
          </p:cNvPr>
          <p:cNvSpPr/>
          <p:nvPr/>
        </p:nvSpPr>
        <p:spPr>
          <a:xfrm>
            <a:off x="8094932" y="1438920"/>
            <a:ext cx="1581604" cy="372883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Flush+Flush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5444DF-CAB1-4846-8832-CDE2DAD20FF9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8878705" y="1811803"/>
            <a:ext cx="7029" cy="1707162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5402E39-F162-E44C-A544-44AF3785804B}"/>
              </a:ext>
            </a:extLst>
          </p:cNvPr>
          <p:cNvSpPr txBox="1"/>
          <p:nvPr/>
        </p:nvSpPr>
        <p:spPr>
          <a:xfrm>
            <a:off x="9006404" y="3236181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altLang="ko-KR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2016</a:t>
            </a:r>
            <a:endParaRPr lang="en-US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7298404-7CB4-B34C-B3C4-DAC3585F7CC6}"/>
              </a:ext>
            </a:extLst>
          </p:cNvPr>
          <p:cNvSpPr/>
          <p:nvPr/>
        </p:nvSpPr>
        <p:spPr>
          <a:xfrm>
            <a:off x="6860735" y="2193540"/>
            <a:ext cx="1482200" cy="40246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Flush+Reload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A5E0B55-793F-764E-861E-1BBB9C011EFC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7601835" y="2596000"/>
            <a:ext cx="0" cy="918701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AD9D261-E7A7-9D46-A265-07C4B560252A}"/>
              </a:ext>
            </a:extLst>
          </p:cNvPr>
          <p:cNvSpPr txBox="1"/>
          <p:nvPr/>
        </p:nvSpPr>
        <p:spPr>
          <a:xfrm>
            <a:off x="7674092" y="3199080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2014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921079B-1B7E-5748-9026-34D9F3224312}"/>
              </a:ext>
            </a:extLst>
          </p:cNvPr>
          <p:cNvSpPr/>
          <p:nvPr/>
        </p:nvSpPr>
        <p:spPr>
          <a:xfrm>
            <a:off x="1270101" y="1438920"/>
            <a:ext cx="1344855" cy="372883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Evict+Time</a:t>
            </a:r>
            <a:endParaRPr lang="en-US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2747BAB-1C02-4C4C-8D6E-2662641ADC93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1936788" y="1811803"/>
            <a:ext cx="5741" cy="1710778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CAB0138-FD02-944F-8526-7EBC3E683F3B}"/>
              </a:ext>
            </a:extLst>
          </p:cNvPr>
          <p:cNvSpPr txBox="1"/>
          <p:nvPr/>
        </p:nvSpPr>
        <p:spPr>
          <a:xfrm>
            <a:off x="2028419" y="3205418"/>
            <a:ext cx="468077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2006</a:t>
            </a:r>
          </a:p>
        </p:txBody>
      </p:sp>
    </p:spTree>
    <p:extLst>
      <p:ext uri="{BB962C8B-B14F-4D97-AF65-F5344CB8AC3E}">
        <p14:creationId xmlns:p14="http://schemas.microsoft.com/office/powerpoint/2010/main" val="3959899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3485C-C785-EC40-966D-FB2AB6B05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Side-Channel Attacks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7971CF-81EF-3A4B-A667-752B00B2A84F}"/>
              </a:ext>
            </a:extLst>
          </p:cNvPr>
          <p:cNvCxnSpPr>
            <a:cxnSpLocks/>
          </p:cNvCxnSpPr>
          <p:nvPr/>
        </p:nvCxnSpPr>
        <p:spPr>
          <a:xfrm>
            <a:off x="492125" y="3522581"/>
            <a:ext cx="11180762" cy="0"/>
          </a:xfrm>
          <a:prstGeom prst="line">
            <a:avLst/>
          </a:prstGeom>
          <a:ln w="12700" cap="rnd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ED3524E8-6108-1F45-ABF1-956AD5E81CBD}"/>
              </a:ext>
            </a:extLst>
          </p:cNvPr>
          <p:cNvSpPr/>
          <p:nvPr/>
        </p:nvSpPr>
        <p:spPr>
          <a:xfrm>
            <a:off x="261256" y="4506686"/>
            <a:ext cx="2311967" cy="1059007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Spectre</a:t>
            </a:r>
            <a:r>
              <a:rPr lang="en-US" dirty="0"/>
              <a:t> v1</a:t>
            </a:r>
          </a:p>
          <a:p>
            <a:pPr algn="ctr"/>
            <a:r>
              <a:rPr lang="en-US" dirty="0" err="1"/>
              <a:t>Spectre</a:t>
            </a:r>
            <a:r>
              <a:rPr lang="en-US" dirty="0"/>
              <a:t> v2</a:t>
            </a:r>
          </a:p>
          <a:p>
            <a:pPr algn="ctr"/>
            <a:r>
              <a:rPr lang="en-US" dirty="0" err="1"/>
              <a:t>Spectre</a:t>
            </a:r>
            <a:r>
              <a:rPr lang="en-US" dirty="0"/>
              <a:t> v3 (Meltdown)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FD53A7-4738-244E-B1AC-E1B8BF976951}"/>
              </a:ext>
            </a:extLst>
          </p:cNvPr>
          <p:cNvCxnSpPr>
            <a:cxnSpLocks/>
          </p:cNvCxnSpPr>
          <p:nvPr/>
        </p:nvCxnSpPr>
        <p:spPr>
          <a:xfrm flipV="1">
            <a:off x="1417240" y="3522581"/>
            <a:ext cx="0" cy="976749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1BFA29-3029-2E4F-A309-FFDA07C7FF7B}"/>
              </a:ext>
            </a:extLst>
          </p:cNvPr>
          <p:cNvSpPr/>
          <p:nvPr/>
        </p:nvSpPr>
        <p:spPr>
          <a:xfrm>
            <a:off x="3877583" y="4506687"/>
            <a:ext cx="1581604" cy="80010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Spectre</a:t>
            </a:r>
            <a:r>
              <a:rPr lang="en-US" dirty="0"/>
              <a:t> v3a</a:t>
            </a:r>
          </a:p>
          <a:p>
            <a:pPr algn="ctr"/>
            <a:r>
              <a:rPr lang="en-US" dirty="0" err="1"/>
              <a:t>Spectre</a:t>
            </a:r>
            <a:r>
              <a:rPr lang="en-US" dirty="0"/>
              <a:t> v4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51AAD6-AAD1-FE4A-81B0-302AFC6DD6F5}"/>
              </a:ext>
            </a:extLst>
          </p:cNvPr>
          <p:cNvCxnSpPr/>
          <p:nvPr/>
        </p:nvCxnSpPr>
        <p:spPr>
          <a:xfrm flipV="1">
            <a:off x="4668385" y="3522581"/>
            <a:ext cx="7029" cy="984105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0157F9-EE8D-D045-864F-BC4B17C4CACA}"/>
              </a:ext>
            </a:extLst>
          </p:cNvPr>
          <p:cNvSpPr txBox="1"/>
          <p:nvPr/>
        </p:nvSpPr>
        <p:spPr>
          <a:xfrm>
            <a:off x="1476910" y="3632935"/>
            <a:ext cx="351891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JAN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7FA07-EBDE-4942-9ECF-8F3AA77A0CEE}"/>
              </a:ext>
            </a:extLst>
          </p:cNvPr>
          <p:cNvSpPr txBox="1"/>
          <p:nvPr/>
        </p:nvSpPr>
        <p:spPr>
          <a:xfrm>
            <a:off x="4767045" y="3623474"/>
            <a:ext cx="425501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9786AF-4AEC-2642-9673-6CF70E7083B3}"/>
              </a:ext>
            </a:extLst>
          </p:cNvPr>
          <p:cNvSpPr/>
          <p:nvPr/>
        </p:nvSpPr>
        <p:spPr>
          <a:xfrm>
            <a:off x="6503934" y="4510178"/>
            <a:ext cx="1581604" cy="157296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Spectre</a:t>
            </a:r>
            <a:r>
              <a:rPr lang="en-US" dirty="0"/>
              <a:t> v1.1 </a:t>
            </a:r>
          </a:p>
          <a:p>
            <a:pPr algn="ctr"/>
            <a:r>
              <a:rPr lang="en-US" dirty="0" err="1"/>
              <a:t>Spectre</a:t>
            </a:r>
            <a:r>
              <a:rPr lang="en-US" dirty="0"/>
              <a:t> v1.2</a:t>
            </a:r>
          </a:p>
          <a:p>
            <a:pPr algn="ctr"/>
            <a:r>
              <a:rPr lang="en-US" dirty="0"/>
              <a:t>ret2spec</a:t>
            </a:r>
          </a:p>
          <a:p>
            <a:pPr algn="ctr"/>
            <a:r>
              <a:rPr lang="en-US" dirty="0" err="1"/>
              <a:t>SpectreRSB</a:t>
            </a:r>
            <a:endParaRPr lang="en-US" dirty="0"/>
          </a:p>
          <a:p>
            <a:pPr algn="ctr"/>
            <a:r>
              <a:rPr lang="en-US" dirty="0" err="1"/>
              <a:t>NetSpectre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C8AAED-9432-DA4C-A388-E95A7459432A}"/>
              </a:ext>
            </a:extLst>
          </p:cNvPr>
          <p:cNvCxnSpPr>
            <a:cxnSpLocks/>
          </p:cNvCxnSpPr>
          <p:nvPr/>
        </p:nvCxnSpPr>
        <p:spPr>
          <a:xfrm flipV="1">
            <a:off x="7294736" y="3522581"/>
            <a:ext cx="7029" cy="984104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7FC20A8-BADE-F640-8A25-603CAE916011}"/>
              </a:ext>
            </a:extLst>
          </p:cNvPr>
          <p:cNvSpPr txBox="1"/>
          <p:nvPr/>
        </p:nvSpPr>
        <p:spPr>
          <a:xfrm>
            <a:off x="7393396" y="3626966"/>
            <a:ext cx="318998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JUL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03FBAD-86F2-764B-931F-958B83ECF927}"/>
              </a:ext>
            </a:extLst>
          </p:cNvPr>
          <p:cNvSpPr/>
          <p:nvPr/>
        </p:nvSpPr>
        <p:spPr>
          <a:xfrm>
            <a:off x="7822351" y="1954392"/>
            <a:ext cx="1581604" cy="567769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ForeShadow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66E3AA9-7519-9F41-895E-E86DF174BE7A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8606124" y="2522161"/>
            <a:ext cx="7029" cy="996804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86B7E1A-354D-4345-927C-B70C46E7A9AB}"/>
              </a:ext>
            </a:extLst>
          </p:cNvPr>
          <p:cNvSpPr txBox="1"/>
          <p:nvPr/>
        </p:nvSpPr>
        <p:spPr>
          <a:xfrm>
            <a:off x="8733823" y="3236181"/>
            <a:ext cx="422808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AUG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9A7C6D-8D6A-0540-8235-69922133AE48}"/>
              </a:ext>
            </a:extLst>
          </p:cNvPr>
          <p:cNvSpPr/>
          <p:nvPr/>
        </p:nvSpPr>
        <p:spPr>
          <a:xfrm>
            <a:off x="4800119" y="1935155"/>
            <a:ext cx="2139941" cy="573111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Lazy FP state restore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2FD081E-8D4A-8B41-A4E3-54F48FE5356E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5870090" y="2508266"/>
            <a:ext cx="0" cy="1010698"/>
          </a:xfrm>
          <a:prstGeom prst="line">
            <a:avLst/>
          </a:prstGeom>
          <a:ln w="12700"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FDC0FCD-5636-E04F-91E5-0730EA092F34}"/>
              </a:ext>
            </a:extLst>
          </p:cNvPr>
          <p:cNvSpPr txBox="1"/>
          <p:nvPr/>
        </p:nvSpPr>
        <p:spPr>
          <a:xfrm>
            <a:off x="5953522" y="3199080"/>
            <a:ext cx="370294" cy="2492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JUN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6556F5-05F7-A04F-808C-5A915CDF7602}"/>
              </a:ext>
            </a:extLst>
          </p:cNvPr>
          <p:cNvSpPr/>
          <p:nvPr/>
        </p:nvSpPr>
        <p:spPr>
          <a:xfrm>
            <a:off x="9952661" y="2732484"/>
            <a:ext cx="1581604" cy="1572960"/>
          </a:xfrm>
          <a:prstGeom prst="rect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1241831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9FF8-4020-0146-BF81-16AB2198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Prime+Probe</a:t>
            </a:r>
            <a:r>
              <a:rPr lang="en-US" dirty="0"/>
              <a:t> (Single-core)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054390-481D-B746-B3EF-D3076AE06789}"/>
              </a:ext>
            </a:extLst>
          </p:cNvPr>
          <p:cNvGrpSpPr/>
          <p:nvPr/>
        </p:nvGrpSpPr>
        <p:grpSpPr>
          <a:xfrm>
            <a:off x="1400097" y="1804254"/>
            <a:ext cx="4768772" cy="1180618"/>
            <a:chOff x="1400097" y="1804254"/>
            <a:chExt cx="4768772" cy="118061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4C440D5-6708-6A41-AD2C-3573D4A7B893}"/>
                </a:ext>
              </a:extLst>
            </p:cNvPr>
            <p:cNvSpPr/>
            <p:nvPr/>
          </p:nvSpPr>
          <p:spPr>
            <a:xfrm>
              <a:off x="1400097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8D7DBB0-1ABD-C041-8871-59865B8FF909}"/>
                </a:ext>
              </a:extLst>
            </p:cNvPr>
            <p:cNvSpPr/>
            <p:nvPr/>
          </p:nvSpPr>
          <p:spPr>
            <a:xfrm>
              <a:off x="2592290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EAA5E6-90EA-0D4A-BF8C-391926BEA050}"/>
                </a:ext>
              </a:extLst>
            </p:cNvPr>
            <p:cNvSpPr/>
            <p:nvPr/>
          </p:nvSpPr>
          <p:spPr>
            <a:xfrm>
              <a:off x="3784483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9FAD08-D035-9749-8E8D-DB293DB7E0A0}"/>
                </a:ext>
              </a:extLst>
            </p:cNvPr>
            <p:cNvSpPr/>
            <p:nvPr/>
          </p:nvSpPr>
          <p:spPr>
            <a:xfrm>
              <a:off x="4976676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0ED3D-6470-8045-A894-0DF88849A16A}"/>
                </a:ext>
              </a:extLst>
            </p:cNvPr>
            <p:cNvSpPr/>
            <p:nvPr/>
          </p:nvSpPr>
          <p:spPr>
            <a:xfrm>
              <a:off x="1400097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2E5E7C-A025-0C4A-9774-546BA52D4CA5}"/>
                </a:ext>
              </a:extLst>
            </p:cNvPr>
            <p:cNvSpPr/>
            <p:nvPr/>
          </p:nvSpPr>
          <p:spPr>
            <a:xfrm>
              <a:off x="2592290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6A357B3-4B08-6844-8D2E-9E1F490E1BC4}"/>
                </a:ext>
              </a:extLst>
            </p:cNvPr>
            <p:cNvSpPr/>
            <p:nvPr/>
          </p:nvSpPr>
          <p:spPr>
            <a:xfrm>
              <a:off x="3784483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BCF884A-B2D8-9E4F-99AD-A60AB7B8E8C8}"/>
                </a:ext>
              </a:extLst>
            </p:cNvPr>
            <p:cNvSpPr/>
            <p:nvPr/>
          </p:nvSpPr>
          <p:spPr>
            <a:xfrm>
              <a:off x="4976676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5502543-6E27-9B42-B7EB-A7BE2B544FE8}"/>
              </a:ext>
            </a:extLst>
          </p:cNvPr>
          <p:cNvSpPr/>
          <p:nvPr/>
        </p:nvSpPr>
        <p:spPr>
          <a:xfrm>
            <a:off x="207904" y="18042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6213A6-87D4-834B-825B-9F878EDF61B0}"/>
              </a:ext>
            </a:extLst>
          </p:cNvPr>
          <p:cNvSpPr/>
          <p:nvPr/>
        </p:nvSpPr>
        <p:spPr>
          <a:xfrm>
            <a:off x="1400097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FA4551-3929-2D46-8CF6-FD9C58C1C7EF}"/>
              </a:ext>
            </a:extLst>
          </p:cNvPr>
          <p:cNvSpPr/>
          <p:nvPr/>
        </p:nvSpPr>
        <p:spPr>
          <a:xfrm>
            <a:off x="2592290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EFF0F0-BCA0-2642-884A-EB72D526C312}"/>
              </a:ext>
            </a:extLst>
          </p:cNvPr>
          <p:cNvSpPr/>
          <p:nvPr/>
        </p:nvSpPr>
        <p:spPr>
          <a:xfrm>
            <a:off x="3784483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8E12FF-C5A3-3C47-A5AA-A6582F63009D}"/>
              </a:ext>
            </a:extLst>
          </p:cNvPr>
          <p:cNvSpPr/>
          <p:nvPr/>
        </p:nvSpPr>
        <p:spPr>
          <a:xfrm>
            <a:off x="4976676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F2B397-0F78-C743-B678-75AFEC53D8A8}"/>
              </a:ext>
            </a:extLst>
          </p:cNvPr>
          <p:cNvSpPr/>
          <p:nvPr/>
        </p:nvSpPr>
        <p:spPr>
          <a:xfrm>
            <a:off x="207903" y="2393899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65ED149-E169-5147-A136-FEF156EC0E0A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3380340"/>
            <a:chExt cx="4768772" cy="118061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31370E-A902-AF46-9389-BC8BDF4A4BB2}"/>
                </a:ext>
              </a:extLst>
            </p:cNvPr>
            <p:cNvSpPr txBox="1"/>
            <p:nvPr/>
          </p:nvSpPr>
          <p:spPr>
            <a:xfrm>
              <a:off x="4967030" y="3461363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6E380C4-17F7-1A4D-97FF-5B037E371832}"/>
                </a:ext>
              </a:extLst>
            </p:cNvPr>
            <p:cNvSpPr/>
            <p:nvPr/>
          </p:nvSpPr>
          <p:spPr>
            <a:xfrm>
              <a:off x="1400097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A[0]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EB83EF7-0EA5-6B41-A91F-78C25AE19A43}"/>
                </a:ext>
              </a:extLst>
            </p:cNvPr>
            <p:cNvSpPr/>
            <p:nvPr/>
          </p:nvSpPr>
          <p:spPr>
            <a:xfrm>
              <a:off x="2592290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A[2]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2BC3CD0-546F-B64B-BA08-5FFE99DEA328}"/>
                </a:ext>
              </a:extLst>
            </p:cNvPr>
            <p:cNvSpPr/>
            <p:nvPr/>
          </p:nvSpPr>
          <p:spPr>
            <a:xfrm>
              <a:off x="3784483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A[4]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F20DE05-88AD-ED43-ABBA-6C7BA237D0C4}"/>
                </a:ext>
              </a:extLst>
            </p:cNvPr>
            <p:cNvSpPr/>
            <p:nvPr/>
          </p:nvSpPr>
          <p:spPr>
            <a:xfrm>
              <a:off x="4976676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A[6]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689ADB1-DE26-8641-BE85-2DEEA5FCCF09}"/>
                </a:ext>
              </a:extLst>
            </p:cNvPr>
            <p:cNvSpPr/>
            <p:nvPr/>
          </p:nvSpPr>
          <p:spPr>
            <a:xfrm>
              <a:off x="1400097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A[1]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62FAD8E-8DFF-C442-BB9B-F09E8331ACA6}"/>
                </a:ext>
              </a:extLst>
            </p:cNvPr>
            <p:cNvSpPr/>
            <p:nvPr/>
          </p:nvSpPr>
          <p:spPr>
            <a:xfrm>
              <a:off x="2592290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A[3]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9A5C4CC-6A7B-6E44-927E-D63C7DE1ADFE}"/>
                </a:ext>
              </a:extLst>
            </p:cNvPr>
            <p:cNvSpPr/>
            <p:nvPr/>
          </p:nvSpPr>
          <p:spPr>
            <a:xfrm>
              <a:off x="3784483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A[5]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E913020-8244-1F44-9E13-EDD157900724}"/>
                </a:ext>
              </a:extLst>
            </p:cNvPr>
            <p:cNvSpPr/>
            <p:nvPr/>
          </p:nvSpPr>
          <p:spPr>
            <a:xfrm>
              <a:off x="4976676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A[7]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3CDE215-CD11-C940-B9BB-7ED612FA71FF}"/>
              </a:ext>
            </a:extLst>
          </p:cNvPr>
          <p:cNvSpPr/>
          <p:nvPr/>
        </p:nvSpPr>
        <p:spPr>
          <a:xfrm>
            <a:off x="6792560" y="3478291"/>
            <a:ext cx="4723166" cy="110133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Victim runs its algorithm.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access(x)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access(y)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access(z)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DCA5C00-693C-5A4C-B874-516E3CEC562A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4710377"/>
            <a:chExt cx="4768772" cy="118061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8A5A17F-22F5-2E4D-91C9-CDB4128D13F1}"/>
                </a:ext>
              </a:extLst>
            </p:cNvPr>
            <p:cNvSpPr txBox="1"/>
            <p:nvPr/>
          </p:nvSpPr>
          <p:spPr>
            <a:xfrm>
              <a:off x="4967030" y="4791400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CD8CF3D-4140-8F46-9F42-8AB0CA4FC33E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A[0]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8C1D6D-C7E7-7E42-99DB-0806D67DF820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A[2]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7E69563-7085-C849-9158-6CA1039D74C3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A[4]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2B40169-7D6E-D64D-8653-D1DD61D72718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A[6]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30409FA-1608-0B40-8265-407138FD78E0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A[1]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25C845-A12D-FC4F-AD5B-F79D8A5A2FCE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A[3]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FC9E5C8-048D-B84F-A195-410577B4B341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Victim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240F7DD-4F13-7B4B-A89F-1D074325FEF0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A[7]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620CBDA3-49BF-0740-86B3-791CE79C1165}"/>
              </a:ext>
            </a:extLst>
          </p:cNvPr>
          <p:cNvSpPr/>
          <p:nvPr/>
        </p:nvSpPr>
        <p:spPr>
          <a:xfrm>
            <a:off x="1400096" y="4715141"/>
            <a:ext cx="4723166" cy="112130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knows A[5] is evicted.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Attacker can infer “some address” that is mapped to Set 1 was accessed by the Victim.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0B1914A-16F0-A840-95CE-6FE4337FD046}"/>
              </a:ext>
            </a:extLst>
          </p:cNvPr>
          <p:cNvSpPr/>
          <p:nvPr/>
        </p:nvSpPr>
        <p:spPr>
          <a:xfrm>
            <a:off x="1400096" y="3478292"/>
            <a:ext cx="4723166" cy="64587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first fills (Prime) the cache for A[0-7].</a:t>
            </a:r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6B43A30-C320-6647-8AB2-F1FA17403C11}"/>
              </a:ext>
            </a:extLst>
          </p:cNvPr>
          <p:cNvSpPr/>
          <p:nvPr/>
        </p:nvSpPr>
        <p:spPr>
          <a:xfrm>
            <a:off x="6792560" y="4715141"/>
            <a:ext cx="4723166" cy="606996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Evict A[5] based on cache replacement policy.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95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1" grpId="0" animBg="1"/>
      <p:bldP spid="42" grpId="0" animBg="1"/>
      <p:bldP spid="4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9FF8-4020-0146-BF81-16AB2198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Prime+Probe</a:t>
            </a:r>
            <a:r>
              <a:rPr lang="en-US" dirty="0"/>
              <a:t> (Multi-core)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054390-481D-B746-B3EF-D3076AE06789}"/>
              </a:ext>
            </a:extLst>
          </p:cNvPr>
          <p:cNvGrpSpPr/>
          <p:nvPr/>
        </p:nvGrpSpPr>
        <p:grpSpPr>
          <a:xfrm>
            <a:off x="1400097" y="1804254"/>
            <a:ext cx="4768772" cy="1180618"/>
            <a:chOff x="1400097" y="1804254"/>
            <a:chExt cx="4768772" cy="118061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4C440D5-6708-6A41-AD2C-3573D4A7B893}"/>
                </a:ext>
              </a:extLst>
            </p:cNvPr>
            <p:cNvSpPr/>
            <p:nvPr/>
          </p:nvSpPr>
          <p:spPr>
            <a:xfrm>
              <a:off x="1400097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8D7DBB0-1ABD-C041-8871-59865B8FF909}"/>
                </a:ext>
              </a:extLst>
            </p:cNvPr>
            <p:cNvSpPr/>
            <p:nvPr/>
          </p:nvSpPr>
          <p:spPr>
            <a:xfrm>
              <a:off x="2592290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EAA5E6-90EA-0D4A-BF8C-391926BEA050}"/>
                </a:ext>
              </a:extLst>
            </p:cNvPr>
            <p:cNvSpPr/>
            <p:nvPr/>
          </p:nvSpPr>
          <p:spPr>
            <a:xfrm>
              <a:off x="3784483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9FAD08-D035-9749-8E8D-DB293DB7E0A0}"/>
                </a:ext>
              </a:extLst>
            </p:cNvPr>
            <p:cNvSpPr/>
            <p:nvPr/>
          </p:nvSpPr>
          <p:spPr>
            <a:xfrm>
              <a:off x="4976676" y="1804254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60ED3D-6470-8045-A894-0DF88849A16A}"/>
                </a:ext>
              </a:extLst>
            </p:cNvPr>
            <p:cNvSpPr/>
            <p:nvPr/>
          </p:nvSpPr>
          <p:spPr>
            <a:xfrm>
              <a:off x="1400097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2E5E7C-A025-0C4A-9774-546BA52D4CA5}"/>
                </a:ext>
              </a:extLst>
            </p:cNvPr>
            <p:cNvSpPr/>
            <p:nvPr/>
          </p:nvSpPr>
          <p:spPr>
            <a:xfrm>
              <a:off x="2592290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6A357B3-4B08-6844-8D2E-9E1F490E1BC4}"/>
                </a:ext>
              </a:extLst>
            </p:cNvPr>
            <p:cNvSpPr/>
            <p:nvPr/>
          </p:nvSpPr>
          <p:spPr>
            <a:xfrm>
              <a:off x="3784483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BCF884A-B2D8-9E4F-99AD-A60AB7B8E8C8}"/>
                </a:ext>
              </a:extLst>
            </p:cNvPr>
            <p:cNvSpPr/>
            <p:nvPr/>
          </p:nvSpPr>
          <p:spPr>
            <a:xfrm>
              <a:off x="4976676" y="2394563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5502543-6E27-9B42-B7EB-A7BE2B544FE8}"/>
              </a:ext>
            </a:extLst>
          </p:cNvPr>
          <p:cNvSpPr/>
          <p:nvPr/>
        </p:nvSpPr>
        <p:spPr>
          <a:xfrm>
            <a:off x="207904" y="18042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6213A6-87D4-834B-825B-9F878EDF61B0}"/>
              </a:ext>
            </a:extLst>
          </p:cNvPr>
          <p:cNvSpPr/>
          <p:nvPr/>
        </p:nvSpPr>
        <p:spPr>
          <a:xfrm>
            <a:off x="1400097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FA4551-3929-2D46-8CF6-FD9C58C1C7EF}"/>
              </a:ext>
            </a:extLst>
          </p:cNvPr>
          <p:cNvSpPr/>
          <p:nvPr/>
        </p:nvSpPr>
        <p:spPr>
          <a:xfrm>
            <a:off x="2592290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EFF0F0-BCA0-2642-884A-EB72D526C312}"/>
              </a:ext>
            </a:extLst>
          </p:cNvPr>
          <p:cNvSpPr/>
          <p:nvPr/>
        </p:nvSpPr>
        <p:spPr>
          <a:xfrm>
            <a:off x="3784483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8E12FF-C5A3-3C47-A5AA-A6582F63009D}"/>
              </a:ext>
            </a:extLst>
          </p:cNvPr>
          <p:cNvSpPr/>
          <p:nvPr/>
        </p:nvSpPr>
        <p:spPr>
          <a:xfrm>
            <a:off x="4976676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F2B397-0F78-C743-B678-75AFEC53D8A8}"/>
              </a:ext>
            </a:extLst>
          </p:cNvPr>
          <p:cNvSpPr/>
          <p:nvPr/>
        </p:nvSpPr>
        <p:spPr>
          <a:xfrm>
            <a:off x="207903" y="2393899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65ED149-E169-5147-A136-FEF156EC0E0A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3380340"/>
            <a:chExt cx="4768772" cy="118061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31370E-A902-AF46-9389-BC8BDF4A4BB2}"/>
                </a:ext>
              </a:extLst>
            </p:cNvPr>
            <p:cNvSpPr txBox="1"/>
            <p:nvPr/>
          </p:nvSpPr>
          <p:spPr>
            <a:xfrm>
              <a:off x="4967030" y="3461363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6E380C4-17F7-1A4D-97FF-5B037E371832}"/>
                </a:ext>
              </a:extLst>
            </p:cNvPr>
            <p:cNvSpPr/>
            <p:nvPr/>
          </p:nvSpPr>
          <p:spPr>
            <a:xfrm>
              <a:off x="1400097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A[0]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EB83EF7-0EA5-6B41-A91F-78C25AE19A43}"/>
                </a:ext>
              </a:extLst>
            </p:cNvPr>
            <p:cNvSpPr/>
            <p:nvPr/>
          </p:nvSpPr>
          <p:spPr>
            <a:xfrm>
              <a:off x="2592290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A[2]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2BC3CD0-546F-B64B-BA08-5FFE99DEA328}"/>
                </a:ext>
              </a:extLst>
            </p:cNvPr>
            <p:cNvSpPr/>
            <p:nvPr/>
          </p:nvSpPr>
          <p:spPr>
            <a:xfrm>
              <a:off x="3784483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A[4]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F20DE05-88AD-ED43-ABBA-6C7BA237D0C4}"/>
                </a:ext>
              </a:extLst>
            </p:cNvPr>
            <p:cNvSpPr/>
            <p:nvPr/>
          </p:nvSpPr>
          <p:spPr>
            <a:xfrm>
              <a:off x="4976676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A[6]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689ADB1-DE26-8641-BE85-2DEEA5FCCF09}"/>
                </a:ext>
              </a:extLst>
            </p:cNvPr>
            <p:cNvSpPr/>
            <p:nvPr/>
          </p:nvSpPr>
          <p:spPr>
            <a:xfrm>
              <a:off x="1400097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A[1]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62FAD8E-8DFF-C442-BB9B-F09E8331ACA6}"/>
                </a:ext>
              </a:extLst>
            </p:cNvPr>
            <p:cNvSpPr/>
            <p:nvPr/>
          </p:nvSpPr>
          <p:spPr>
            <a:xfrm>
              <a:off x="2592290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A[3]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9A5C4CC-6A7B-6E44-927E-D63C7DE1ADFE}"/>
                </a:ext>
              </a:extLst>
            </p:cNvPr>
            <p:cNvSpPr/>
            <p:nvPr/>
          </p:nvSpPr>
          <p:spPr>
            <a:xfrm>
              <a:off x="3784483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A[5]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E913020-8244-1F44-9E13-EDD157900724}"/>
                </a:ext>
              </a:extLst>
            </p:cNvPr>
            <p:cNvSpPr/>
            <p:nvPr/>
          </p:nvSpPr>
          <p:spPr>
            <a:xfrm>
              <a:off x="4976676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A[7]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3CDE215-CD11-C940-B9BB-7ED612FA71FF}"/>
              </a:ext>
            </a:extLst>
          </p:cNvPr>
          <p:cNvSpPr/>
          <p:nvPr/>
        </p:nvSpPr>
        <p:spPr>
          <a:xfrm>
            <a:off x="6792560" y="3478291"/>
            <a:ext cx="4723166" cy="645876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Victim runs its algorithm in core 1.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A[5] = 1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DCA5C00-693C-5A4C-B874-516E3CEC562A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4710377"/>
            <a:chExt cx="4768772" cy="118061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8A5A17F-22F5-2E4D-91C9-CDB4128D13F1}"/>
                </a:ext>
              </a:extLst>
            </p:cNvPr>
            <p:cNvSpPr txBox="1"/>
            <p:nvPr/>
          </p:nvSpPr>
          <p:spPr>
            <a:xfrm>
              <a:off x="4967030" y="4791400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CD8CF3D-4140-8F46-9F42-8AB0CA4FC33E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A[0]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8C1D6D-C7E7-7E42-99DB-0806D67DF820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A[2]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7E69563-7085-C849-9158-6CA1039D74C3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A[4]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2B40169-7D6E-D64D-8653-D1DD61D72718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A[6]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30409FA-1608-0B40-8265-407138FD78E0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A[1]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25C845-A12D-FC4F-AD5B-F79D8A5A2FCE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A[3]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FC9E5C8-048D-B84F-A195-410577B4B341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Victim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240F7DD-4F13-7B4B-A89F-1D074325FEF0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A[7]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620CBDA3-49BF-0740-86B3-791CE79C1165}"/>
              </a:ext>
            </a:extLst>
          </p:cNvPr>
          <p:cNvSpPr/>
          <p:nvPr/>
        </p:nvSpPr>
        <p:spPr>
          <a:xfrm>
            <a:off x="1400096" y="4715141"/>
            <a:ext cx="4723166" cy="628897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precisely knows A[5] is evicted.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0B1914A-16F0-A840-95CE-6FE4337FD046}"/>
              </a:ext>
            </a:extLst>
          </p:cNvPr>
          <p:cNvSpPr/>
          <p:nvPr/>
        </p:nvSpPr>
        <p:spPr>
          <a:xfrm>
            <a:off x="1400096" y="3478292"/>
            <a:ext cx="4723166" cy="64587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first fills (Prime) the cache for A[0-7] in core 0.</a:t>
            </a:r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6B43A30-C320-6647-8AB2-F1FA17403C11}"/>
              </a:ext>
            </a:extLst>
          </p:cNvPr>
          <p:cNvSpPr/>
          <p:nvPr/>
        </p:nvSpPr>
        <p:spPr>
          <a:xfrm>
            <a:off x="6792560" y="4411643"/>
            <a:ext cx="4723166" cy="606996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Due to cache coherence, A[5] copy in core 0 will be invalidated.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79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1" grpId="0" animBg="1"/>
      <p:bldP spid="42" grpId="0" animBg="1"/>
      <p:bldP spid="4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3BBED-F0A3-6F4B-914B-CD70A0A88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Flush+Reload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5B286C-E304-8549-89A7-FB7E5433EBC8}"/>
              </a:ext>
            </a:extLst>
          </p:cNvPr>
          <p:cNvGrpSpPr/>
          <p:nvPr/>
        </p:nvGrpSpPr>
        <p:grpSpPr>
          <a:xfrm>
            <a:off x="1400097" y="1804254"/>
            <a:ext cx="4768772" cy="1180618"/>
            <a:chOff x="1400097" y="1804254"/>
            <a:chExt cx="4768772" cy="118061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A388A3-2F43-DF44-91B3-E9513FB2CD53}"/>
                </a:ext>
              </a:extLst>
            </p:cNvPr>
            <p:cNvSpPr/>
            <p:nvPr/>
          </p:nvSpPr>
          <p:spPr>
            <a:xfrm>
              <a:off x="1400097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74D68E1-26E8-724E-8196-386D0A510D47}"/>
                </a:ext>
              </a:extLst>
            </p:cNvPr>
            <p:cNvSpPr/>
            <p:nvPr/>
          </p:nvSpPr>
          <p:spPr>
            <a:xfrm>
              <a:off x="2592290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13106CD-43CF-D043-8990-8AC2EACE1C57}"/>
                </a:ext>
              </a:extLst>
            </p:cNvPr>
            <p:cNvSpPr/>
            <p:nvPr/>
          </p:nvSpPr>
          <p:spPr>
            <a:xfrm>
              <a:off x="3784483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DFA4E0-9DA6-6847-A949-8471B3C0181D}"/>
                </a:ext>
              </a:extLst>
            </p:cNvPr>
            <p:cNvSpPr/>
            <p:nvPr/>
          </p:nvSpPr>
          <p:spPr>
            <a:xfrm>
              <a:off x="4976676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DA5781-DE5B-EE49-A4E9-68161EA01345}"/>
                </a:ext>
              </a:extLst>
            </p:cNvPr>
            <p:cNvSpPr/>
            <p:nvPr/>
          </p:nvSpPr>
          <p:spPr>
            <a:xfrm>
              <a:off x="1400097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8DE6F5-851F-A349-9FB4-98E64AC484EE}"/>
                </a:ext>
              </a:extLst>
            </p:cNvPr>
            <p:cNvSpPr/>
            <p:nvPr/>
          </p:nvSpPr>
          <p:spPr>
            <a:xfrm>
              <a:off x="2592290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91B5719-B01A-0042-8173-BCD158B69365}"/>
                </a:ext>
              </a:extLst>
            </p:cNvPr>
            <p:cNvSpPr/>
            <p:nvPr/>
          </p:nvSpPr>
          <p:spPr>
            <a:xfrm>
              <a:off x="3784483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3A6F548-D6D7-E249-9AE7-15E388E1D31E}"/>
                </a:ext>
              </a:extLst>
            </p:cNvPr>
            <p:cNvSpPr/>
            <p:nvPr/>
          </p:nvSpPr>
          <p:spPr>
            <a:xfrm>
              <a:off x="4976676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8F527-852A-894A-8A88-22C990FFCC7E}"/>
              </a:ext>
            </a:extLst>
          </p:cNvPr>
          <p:cNvSpPr/>
          <p:nvPr/>
        </p:nvSpPr>
        <p:spPr>
          <a:xfrm>
            <a:off x="207904" y="18042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620576-7334-C542-AE6E-39DDF2896918}"/>
              </a:ext>
            </a:extLst>
          </p:cNvPr>
          <p:cNvSpPr/>
          <p:nvPr/>
        </p:nvSpPr>
        <p:spPr>
          <a:xfrm>
            <a:off x="1400097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A50FEF-DAB2-FC44-BF07-371CE2F9FEBF}"/>
              </a:ext>
            </a:extLst>
          </p:cNvPr>
          <p:cNvSpPr/>
          <p:nvPr/>
        </p:nvSpPr>
        <p:spPr>
          <a:xfrm>
            <a:off x="2592290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4D16A-2E78-A04D-B029-B9975A654D07}"/>
              </a:ext>
            </a:extLst>
          </p:cNvPr>
          <p:cNvSpPr/>
          <p:nvPr/>
        </p:nvSpPr>
        <p:spPr>
          <a:xfrm>
            <a:off x="3784483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C5BA90-D66E-3E4C-9214-D02624C1335B}"/>
              </a:ext>
            </a:extLst>
          </p:cNvPr>
          <p:cNvSpPr/>
          <p:nvPr/>
        </p:nvSpPr>
        <p:spPr>
          <a:xfrm>
            <a:off x="4976676" y="1200754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Way 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AD2C8F-BFFB-3548-A07A-F14641E13FB0}"/>
              </a:ext>
            </a:extLst>
          </p:cNvPr>
          <p:cNvSpPr/>
          <p:nvPr/>
        </p:nvSpPr>
        <p:spPr>
          <a:xfrm>
            <a:off x="207903" y="2393899"/>
            <a:ext cx="1192193" cy="5903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Set 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8F0F12F-ED31-DB4A-A2BB-569E4763B37C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4710377"/>
            <a:chExt cx="4768772" cy="118061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547C887-9368-0D4C-B245-DB604B0A0B72}"/>
                </a:ext>
              </a:extLst>
            </p:cNvPr>
            <p:cNvSpPr txBox="1"/>
            <p:nvPr/>
          </p:nvSpPr>
          <p:spPr>
            <a:xfrm>
              <a:off x="4967030" y="4791400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6DF08E-A2F1-8249-A39E-B8C8D12BEBD1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2804EC2-1366-2140-8075-CB23A4B507A9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7C0EABB-B3D5-EB42-A992-C4C5AFCAF221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8BF6967-3DF4-D84A-BF1B-D85DF1A837F0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63FF30-C358-4148-8A95-11BE0B564A90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07782AB-5869-3A42-8611-5F274ECD453B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E7FCEFE-80EE-8341-AA49-3EA446EED32F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0E59BF8-91A8-3B47-A86D-82791E247C57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9A25D39F-6276-444B-B921-C9F89BC96C5D}"/>
              </a:ext>
            </a:extLst>
          </p:cNvPr>
          <p:cNvSpPr/>
          <p:nvPr/>
        </p:nvSpPr>
        <p:spPr>
          <a:xfrm>
            <a:off x="6949722" y="3478292"/>
            <a:ext cx="4723166" cy="650197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Victim runs its algorithm.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access(A[4])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5EC5406-CD42-654F-B947-7750B2C51DB1}"/>
              </a:ext>
            </a:extLst>
          </p:cNvPr>
          <p:cNvGrpSpPr/>
          <p:nvPr/>
        </p:nvGrpSpPr>
        <p:grpSpPr>
          <a:xfrm>
            <a:off x="1400096" y="1803590"/>
            <a:ext cx="4768772" cy="1180618"/>
            <a:chOff x="1400097" y="4710377"/>
            <a:chExt cx="4768772" cy="1180618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F9B24ED-E115-F849-AB07-048D6AF5B77B}"/>
                </a:ext>
              </a:extLst>
            </p:cNvPr>
            <p:cNvSpPr txBox="1"/>
            <p:nvPr/>
          </p:nvSpPr>
          <p:spPr>
            <a:xfrm>
              <a:off x="4967030" y="4791400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854AF5C-3C75-DF4F-AFAE-1E08BA9A9D95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A[4]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86423E8-BD31-6B4C-A8AD-B41E1377A768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370A6FF-4DD3-EA46-B7F0-863B33DCD7BA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A31A304-A634-E44F-9828-187501CC526E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F5E0141-79B9-C944-8DC6-E520475C5781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5B99ECB-6C8B-B74C-993D-217C8E2BF99D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9EB00F6-5B7A-D04A-B74E-D817572ED041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7E14188-F4D0-8245-AB1F-E7C8E1630FC5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77BCE0BD-949C-F849-93A4-1257C64B2167}"/>
              </a:ext>
            </a:extLst>
          </p:cNvPr>
          <p:cNvSpPr/>
          <p:nvPr/>
        </p:nvSpPr>
        <p:spPr>
          <a:xfrm>
            <a:off x="1400096" y="3478292"/>
            <a:ext cx="4723166" cy="432023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flushes the entire cache.</a:t>
            </a:r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05E8BF-E668-B747-922E-628B0F058272}"/>
              </a:ext>
            </a:extLst>
          </p:cNvPr>
          <p:cNvSpPr/>
          <p:nvPr/>
        </p:nvSpPr>
        <p:spPr>
          <a:xfrm>
            <a:off x="1400096" y="4189189"/>
            <a:ext cx="4723166" cy="60183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 knows A[4] was brought by the victim.</a:t>
            </a:r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60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70" grpId="0" animBg="1"/>
      <p:bldP spid="5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656BA-FAC0-6D4F-8256-1BF20B78E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Timing Attacks: </a:t>
            </a:r>
            <a:r>
              <a:rPr lang="en-US" dirty="0" err="1"/>
              <a:t>Prime+Probe</a:t>
            </a:r>
            <a:r>
              <a:rPr lang="en-US" dirty="0"/>
              <a:t> and </a:t>
            </a:r>
            <a:r>
              <a:rPr lang="en-US" dirty="0" err="1"/>
              <a:t>Flush+Reload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678E8F2-098F-E549-9E4B-E64CE01B65B2}"/>
              </a:ext>
            </a:extLst>
          </p:cNvPr>
          <p:cNvGrpSpPr/>
          <p:nvPr/>
        </p:nvGrpSpPr>
        <p:grpSpPr>
          <a:xfrm>
            <a:off x="1742098" y="2113094"/>
            <a:ext cx="3931920" cy="914400"/>
            <a:chOff x="1400097" y="1804254"/>
            <a:chExt cx="4768772" cy="118061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CD2E2F5-34CE-2040-9328-7F501C3489B7}"/>
                </a:ext>
              </a:extLst>
            </p:cNvPr>
            <p:cNvSpPr/>
            <p:nvPr/>
          </p:nvSpPr>
          <p:spPr>
            <a:xfrm>
              <a:off x="1400097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E03993-B24C-534D-B663-ACD660B6F7D3}"/>
                </a:ext>
              </a:extLst>
            </p:cNvPr>
            <p:cNvSpPr/>
            <p:nvPr/>
          </p:nvSpPr>
          <p:spPr>
            <a:xfrm>
              <a:off x="2592290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A7A800-65BA-C04B-B46D-743237C4D522}"/>
                </a:ext>
              </a:extLst>
            </p:cNvPr>
            <p:cNvSpPr/>
            <p:nvPr/>
          </p:nvSpPr>
          <p:spPr>
            <a:xfrm>
              <a:off x="3784483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5540DF-2AA3-C84C-A933-31FD134CEAB2}"/>
                </a:ext>
              </a:extLst>
            </p:cNvPr>
            <p:cNvSpPr/>
            <p:nvPr/>
          </p:nvSpPr>
          <p:spPr>
            <a:xfrm>
              <a:off x="4976676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17EF0B7-B3A0-3642-90D7-958D34066188}"/>
                </a:ext>
              </a:extLst>
            </p:cNvPr>
            <p:cNvSpPr/>
            <p:nvPr/>
          </p:nvSpPr>
          <p:spPr>
            <a:xfrm>
              <a:off x="1400097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38CAB7C-A097-664D-909B-42CB56EDB76A}"/>
                </a:ext>
              </a:extLst>
            </p:cNvPr>
            <p:cNvSpPr/>
            <p:nvPr/>
          </p:nvSpPr>
          <p:spPr>
            <a:xfrm>
              <a:off x="2592290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F743D5-7537-114F-9BF3-BC3F2265B73E}"/>
                </a:ext>
              </a:extLst>
            </p:cNvPr>
            <p:cNvSpPr/>
            <p:nvPr/>
          </p:nvSpPr>
          <p:spPr>
            <a:xfrm>
              <a:off x="3784483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A673162-E228-A04C-B667-040039036194}"/>
                </a:ext>
              </a:extLst>
            </p:cNvPr>
            <p:cNvSpPr/>
            <p:nvPr/>
          </p:nvSpPr>
          <p:spPr>
            <a:xfrm>
              <a:off x="4976676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00A29-197F-F64F-84C2-CD63C028C03F}"/>
              </a:ext>
            </a:extLst>
          </p:cNvPr>
          <p:cNvSpPr/>
          <p:nvPr/>
        </p:nvSpPr>
        <p:spPr>
          <a:xfrm>
            <a:off x="549905" y="2113094"/>
            <a:ext cx="1192193" cy="44400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500" dirty="0"/>
              <a:t>Set 0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C4E6772-9C8E-B94D-A110-6866AED8DC08}"/>
              </a:ext>
            </a:extLst>
          </p:cNvPr>
          <p:cNvGrpSpPr/>
          <p:nvPr/>
        </p:nvGrpSpPr>
        <p:grpSpPr>
          <a:xfrm>
            <a:off x="1742098" y="1509594"/>
            <a:ext cx="3931920" cy="590309"/>
            <a:chOff x="1524086" y="1509594"/>
            <a:chExt cx="4768772" cy="59030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028F79C-76C5-E343-B5A0-2A74D8A084D8}"/>
                </a:ext>
              </a:extLst>
            </p:cNvPr>
            <p:cNvSpPr/>
            <p:nvPr/>
          </p:nvSpPr>
          <p:spPr>
            <a:xfrm>
              <a:off x="1524086" y="1509594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50FB59E-3FE7-AB4E-B8B9-00A429B1079C}"/>
                </a:ext>
              </a:extLst>
            </p:cNvPr>
            <p:cNvSpPr/>
            <p:nvPr/>
          </p:nvSpPr>
          <p:spPr>
            <a:xfrm>
              <a:off x="2716279" y="1509594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E244AD0-398A-B341-916F-62D682CC1AEF}"/>
                </a:ext>
              </a:extLst>
            </p:cNvPr>
            <p:cNvSpPr/>
            <p:nvPr/>
          </p:nvSpPr>
          <p:spPr>
            <a:xfrm>
              <a:off x="3908472" y="1509594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2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AB3F33F-6B8E-3B41-8566-AF02E2B037BB}"/>
                </a:ext>
              </a:extLst>
            </p:cNvPr>
            <p:cNvSpPr/>
            <p:nvPr/>
          </p:nvSpPr>
          <p:spPr>
            <a:xfrm>
              <a:off x="5100665" y="1509594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3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8C1B3F4-D882-F245-ADD6-01FDFED50E07}"/>
              </a:ext>
            </a:extLst>
          </p:cNvPr>
          <p:cNvSpPr/>
          <p:nvPr/>
        </p:nvSpPr>
        <p:spPr>
          <a:xfrm>
            <a:off x="549904" y="2584075"/>
            <a:ext cx="1192193" cy="44209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500" dirty="0"/>
              <a:t>Set 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9D6A7C9-566A-8245-AE03-28ACD6E5235E}"/>
              </a:ext>
            </a:extLst>
          </p:cNvPr>
          <p:cNvGrpSpPr/>
          <p:nvPr/>
        </p:nvGrpSpPr>
        <p:grpSpPr>
          <a:xfrm>
            <a:off x="1742096" y="2113094"/>
            <a:ext cx="3931920" cy="914400"/>
            <a:chOff x="1400097" y="3380340"/>
            <a:chExt cx="4768772" cy="118061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4CFE362-0E91-BC48-B0E3-3C95A69F38C8}"/>
                </a:ext>
              </a:extLst>
            </p:cNvPr>
            <p:cNvSpPr txBox="1"/>
            <p:nvPr/>
          </p:nvSpPr>
          <p:spPr>
            <a:xfrm>
              <a:off x="4967030" y="3461363"/>
              <a:ext cx="79" cy="26823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15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B06174-0AD9-B048-AE6E-F5A500FB3001}"/>
                </a:ext>
              </a:extLst>
            </p:cNvPr>
            <p:cNvSpPr/>
            <p:nvPr/>
          </p:nvSpPr>
          <p:spPr>
            <a:xfrm>
              <a:off x="1400097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A[0]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7D5AFF-5458-A64E-A4DD-6EF9631BE09C}"/>
                </a:ext>
              </a:extLst>
            </p:cNvPr>
            <p:cNvSpPr/>
            <p:nvPr/>
          </p:nvSpPr>
          <p:spPr>
            <a:xfrm>
              <a:off x="2592290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A[2]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3B3F252-EA86-AD41-A3CF-EB5530EB42C1}"/>
                </a:ext>
              </a:extLst>
            </p:cNvPr>
            <p:cNvSpPr/>
            <p:nvPr/>
          </p:nvSpPr>
          <p:spPr>
            <a:xfrm>
              <a:off x="3784483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A[4]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AB4984-48D5-C145-B8EA-FC5344DD2713}"/>
                </a:ext>
              </a:extLst>
            </p:cNvPr>
            <p:cNvSpPr/>
            <p:nvPr/>
          </p:nvSpPr>
          <p:spPr>
            <a:xfrm>
              <a:off x="4976676" y="3380340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A[6]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4485C92-00F0-AA40-9CBB-70ED218BDCF7}"/>
                </a:ext>
              </a:extLst>
            </p:cNvPr>
            <p:cNvSpPr/>
            <p:nvPr/>
          </p:nvSpPr>
          <p:spPr>
            <a:xfrm>
              <a:off x="1400097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A[1]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5EF6088-75AC-4C43-8D15-9C11AF4D59E8}"/>
                </a:ext>
              </a:extLst>
            </p:cNvPr>
            <p:cNvSpPr/>
            <p:nvPr/>
          </p:nvSpPr>
          <p:spPr>
            <a:xfrm>
              <a:off x="2592290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A[3]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02F2C42-E814-F84F-8103-36DDE90A9252}"/>
                </a:ext>
              </a:extLst>
            </p:cNvPr>
            <p:cNvSpPr/>
            <p:nvPr/>
          </p:nvSpPr>
          <p:spPr>
            <a:xfrm>
              <a:off x="3784483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A[5]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7AF77D7-40B4-EA4F-80FB-3A31ECB07D86}"/>
                </a:ext>
              </a:extLst>
            </p:cNvPr>
            <p:cNvSpPr/>
            <p:nvPr/>
          </p:nvSpPr>
          <p:spPr>
            <a:xfrm>
              <a:off x="4976676" y="3970649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A[7]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3DF9BD-1572-B64A-BB88-1FA7C5050193}"/>
              </a:ext>
            </a:extLst>
          </p:cNvPr>
          <p:cNvGrpSpPr/>
          <p:nvPr/>
        </p:nvGrpSpPr>
        <p:grpSpPr>
          <a:xfrm>
            <a:off x="1742096" y="2113094"/>
            <a:ext cx="3931920" cy="914400"/>
            <a:chOff x="1400097" y="4710377"/>
            <a:chExt cx="4768772" cy="11806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D2CD3A-8FCE-6E41-B708-C22C44693A89}"/>
                </a:ext>
              </a:extLst>
            </p:cNvPr>
            <p:cNvSpPr txBox="1"/>
            <p:nvPr/>
          </p:nvSpPr>
          <p:spPr>
            <a:xfrm>
              <a:off x="4967030" y="4791400"/>
              <a:ext cx="79" cy="26823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15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B8E8302-C40B-8B48-8D2F-A15226FEF733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A[0]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1DAB700-ECD7-1247-B030-4B141396E97C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A[2]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2933376-35F3-0A4D-8A3D-96A0B978916D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A[4]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30768A6-D34D-BE42-8D8F-D5C6CEB480FA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A[6]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CAA5F7D-2EA3-A741-8742-77847B11B8CF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A[1]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BEA576E-596A-CC44-84CF-384C42D207AA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A[3]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E9A4C40-68D6-914E-A7A1-146A4D5270CD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strike="sngStrike" dirty="0"/>
                <a:t>A[5]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D6D10AB-9A15-AF40-96A4-FDDF250DA413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A[7]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5BCBBB-4D2E-AF44-A13E-DB7D4B5BB26F}"/>
              </a:ext>
            </a:extLst>
          </p:cNvPr>
          <p:cNvGrpSpPr/>
          <p:nvPr/>
        </p:nvGrpSpPr>
        <p:grpSpPr>
          <a:xfrm>
            <a:off x="6884950" y="2112430"/>
            <a:ext cx="3931920" cy="914400"/>
            <a:chOff x="1400097" y="1804254"/>
            <a:chExt cx="4768772" cy="1180618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9707A10-C219-0043-8420-168D7487E929}"/>
                </a:ext>
              </a:extLst>
            </p:cNvPr>
            <p:cNvSpPr/>
            <p:nvPr/>
          </p:nvSpPr>
          <p:spPr>
            <a:xfrm>
              <a:off x="1400097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4C25650-EA85-0E48-9204-97BD2D3BC2D8}"/>
                </a:ext>
              </a:extLst>
            </p:cNvPr>
            <p:cNvSpPr/>
            <p:nvPr/>
          </p:nvSpPr>
          <p:spPr>
            <a:xfrm>
              <a:off x="2592290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86A9ABD-D47E-224B-8588-FBE5BD2C9701}"/>
                </a:ext>
              </a:extLst>
            </p:cNvPr>
            <p:cNvSpPr/>
            <p:nvPr/>
          </p:nvSpPr>
          <p:spPr>
            <a:xfrm>
              <a:off x="3784483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A65FC95-5F52-B642-9D50-DF06DF2EAB56}"/>
                </a:ext>
              </a:extLst>
            </p:cNvPr>
            <p:cNvSpPr/>
            <p:nvPr/>
          </p:nvSpPr>
          <p:spPr>
            <a:xfrm>
              <a:off x="4976676" y="1804254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D98A8FC-9BFC-0B4F-9303-D4A0EAAD01B4}"/>
                </a:ext>
              </a:extLst>
            </p:cNvPr>
            <p:cNvSpPr/>
            <p:nvPr/>
          </p:nvSpPr>
          <p:spPr>
            <a:xfrm>
              <a:off x="1400097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D1AB2EB-9DE4-C64E-A873-F6EBCD6C7493}"/>
                </a:ext>
              </a:extLst>
            </p:cNvPr>
            <p:cNvSpPr/>
            <p:nvPr/>
          </p:nvSpPr>
          <p:spPr>
            <a:xfrm>
              <a:off x="2592290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7102803-CBA6-6948-B2DB-9DF46C740E7B}"/>
                </a:ext>
              </a:extLst>
            </p:cNvPr>
            <p:cNvSpPr/>
            <p:nvPr/>
          </p:nvSpPr>
          <p:spPr>
            <a:xfrm>
              <a:off x="3784483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B231143-AD24-A04D-9C0F-6FB261BEFA20}"/>
                </a:ext>
              </a:extLst>
            </p:cNvPr>
            <p:cNvSpPr/>
            <p:nvPr/>
          </p:nvSpPr>
          <p:spPr>
            <a:xfrm>
              <a:off x="4976676" y="2394563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29328BFB-E2BB-B04D-ABF4-79276BEC2480}"/>
              </a:ext>
            </a:extLst>
          </p:cNvPr>
          <p:cNvGrpSpPr/>
          <p:nvPr/>
        </p:nvGrpSpPr>
        <p:grpSpPr>
          <a:xfrm>
            <a:off x="6884951" y="1508930"/>
            <a:ext cx="3931920" cy="590309"/>
            <a:chOff x="6666939" y="1508930"/>
            <a:chExt cx="4768772" cy="59030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EAAF403-EF41-3C4A-8621-2283A6494DC8}"/>
                </a:ext>
              </a:extLst>
            </p:cNvPr>
            <p:cNvSpPr/>
            <p:nvPr/>
          </p:nvSpPr>
          <p:spPr>
            <a:xfrm>
              <a:off x="6666939" y="1508930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2BB991D-1C12-7745-9829-7E6033B3686C}"/>
                </a:ext>
              </a:extLst>
            </p:cNvPr>
            <p:cNvSpPr/>
            <p:nvPr/>
          </p:nvSpPr>
          <p:spPr>
            <a:xfrm>
              <a:off x="7859132" y="1508930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391A9F-061D-1145-839E-7136CBF0C490}"/>
                </a:ext>
              </a:extLst>
            </p:cNvPr>
            <p:cNvSpPr/>
            <p:nvPr/>
          </p:nvSpPr>
          <p:spPr>
            <a:xfrm>
              <a:off x="9051325" y="1508930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2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F5C4809-DF94-544F-B370-865E269040AB}"/>
                </a:ext>
              </a:extLst>
            </p:cNvPr>
            <p:cNvSpPr/>
            <p:nvPr/>
          </p:nvSpPr>
          <p:spPr>
            <a:xfrm>
              <a:off x="10243518" y="1508930"/>
              <a:ext cx="1192193" cy="5903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500" dirty="0"/>
                <a:t>Way 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1632F86-AA24-3746-AB28-9816DE6668B9}"/>
              </a:ext>
            </a:extLst>
          </p:cNvPr>
          <p:cNvGrpSpPr/>
          <p:nvPr/>
        </p:nvGrpSpPr>
        <p:grpSpPr>
          <a:xfrm>
            <a:off x="6884950" y="2112430"/>
            <a:ext cx="3931920" cy="914400"/>
            <a:chOff x="1400097" y="4710377"/>
            <a:chExt cx="4768772" cy="1180618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DF918B4-0588-8944-A228-A378A1409F4D}"/>
                </a:ext>
              </a:extLst>
            </p:cNvPr>
            <p:cNvSpPr txBox="1"/>
            <p:nvPr/>
          </p:nvSpPr>
          <p:spPr>
            <a:xfrm>
              <a:off x="4967030" y="4791400"/>
              <a:ext cx="65" cy="2908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4AF1F46-5AED-D94C-8C40-C74FD04C33F0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BDB9433-3203-6341-9886-78E140834D43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338E61E-8249-8A44-A083-67427172FEC1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BE45B72-2386-A24A-9ADB-24A598B5924A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9300A91-4D18-C742-8E36-970C25C7ABBF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ED9C2A3-C4F1-F04D-B849-45DDA4754051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2E1C63F-02BC-FA43-80DF-793F06B378EB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373B6F7-2B9E-E749-95E3-4B6E21371A70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D89666E-0BF9-C54E-9E03-68AB36FE0ECA}"/>
              </a:ext>
            </a:extLst>
          </p:cNvPr>
          <p:cNvGrpSpPr/>
          <p:nvPr/>
        </p:nvGrpSpPr>
        <p:grpSpPr>
          <a:xfrm>
            <a:off x="6884950" y="2112430"/>
            <a:ext cx="3931920" cy="914400"/>
            <a:chOff x="1400097" y="4710377"/>
            <a:chExt cx="4768772" cy="1180618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FAACDFC-9AEB-9C44-8ED0-3F8B680636E4}"/>
                </a:ext>
              </a:extLst>
            </p:cNvPr>
            <p:cNvSpPr txBox="1"/>
            <p:nvPr/>
          </p:nvSpPr>
          <p:spPr>
            <a:xfrm>
              <a:off x="4967030" y="4791400"/>
              <a:ext cx="65" cy="20774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15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5DA8411-354C-0449-BCC7-1F5316A0CA22}"/>
                </a:ext>
              </a:extLst>
            </p:cNvPr>
            <p:cNvSpPr/>
            <p:nvPr/>
          </p:nvSpPr>
          <p:spPr>
            <a:xfrm>
              <a:off x="1400097" y="4710377"/>
              <a:ext cx="1192193" cy="59030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dirty="0"/>
                <a:t>A[4]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003DA55-6013-5C4D-98C3-46E3579E0B17}"/>
                </a:ext>
              </a:extLst>
            </p:cNvPr>
            <p:cNvSpPr/>
            <p:nvPr/>
          </p:nvSpPr>
          <p:spPr>
            <a:xfrm>
              <a:off x="2592290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1BF62AD-44F0-8E49-BCAF-C2042512015E}"/>
                </a:ext>
              </a:extLst>
            </p:cNvPr>
            <p:cNvSpPr/>
            <p:nvPr/>
          </p:nvSpPr>
          <p:spPr>
            <a:xfrm>
              <a:off x="3784483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13A5534-9726-3D43-BF68-DCC12CE2C127}"/>
                </a:ext>
              </a:extLst>
            </p:cNvPr>
            <p:cNvSpPr/>
            <p:nvPr/>
          </p:nvSpPr>
          <p:spPr>
            <a:xfrm>
              <a:off x="4976676" y="4710377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EF7A419-A857-9C44-8E0B-B011FF17CA13}"/>
                </a:ext>
              </a:extLst>
            </p:cNvPr>
            <p:cNvSpPr/>
            <p:nvPr/>
          </p:nvSpPr>
          <p:spPr>
            <a:xfrm>
              <a:off x="1400097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9DD123C-A806-874D-9ED1-16FF6D5212D5}"/>
                </a:ext>
              </a:extLst>
            </p:cNvPr>
            <p:cNvSpPr/>
            <p:nvPr/>
          </p:nvSpPr>
          <p:spPr>
            <a:xfrm>
              <a:off x="2592290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9AFB818-10D3-9745-9C1D-702720A17668}"/>
                </a:ext>
              </a:extLst>
            </p:cNvPr>
            <p:cNvSpPr/>
            <p:nvPr/>
          </p:nvSpPr>
          <p:spPr>
            <a:xfrm>
              <a:off x="3784483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0F77357-147B-E548-8949-14B6AA0A648E}"/>
                </a:ext>
              </a:extLst>
            </p:cNvPr>
            <p:cNvSpPr/>
            <p:nvPr/>
          </p:nvSpPr>
          <p:spPr>
            <a:xfrm>
              <a:off x="4976676" y="5300686"/>
              <a:ext cx="1192193" cy="590309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00" dirty="0"/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438B8513-F318-7F4D-9E40-099503784552}"/>
              </a:ext>
            </a:extLst>
          </p:cNvPr>
          <p:cNvSpPr/>
          <p:nvPr/>
        </p:nvSpPr>
        <p:spPr>
          <a:xfrm>
            <a:off x="1742097" y="3645438"/>
            <a:ext cx="4768772" cy="3652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b="1" dirty="0">
                <a:solidFill>
                  <a:srgbClr val="C00000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Fill (Prime)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cache with A[0-7].</a:t>
            </a:r>
            <a:endParaRPr lang="en-US" sz="14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56AFE91-A2C5-E24A-BE3F-D9B931344AFB}"/>
              </a:ext>
            </a:extLst>
          </p:cNvPr>
          <p:cNvSpPr/>
          <p:nvPr/>
        </p:nvSpPr>
        <p:spPr>
          <a:xfrm>
            <a:off x="6884950" y="3645438"/>
            <a:ext cx="4768772" cy="3652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b="1" dirty="0">
                <a:solidFill>
                  <a:srgbClr val="C00000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Flush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cache.</a:t>
            </a:r>
            <a:endParaRPr lang="en-US" sz="14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0D3C8FF-CF14-F447-847E-101CE88CC8A0}"/>
              </a:ext>
            </a:extLst>
          </p:cNvPr>
          <p:cNvSpPr/>
          <p:nvPr/>
        </p:nvSpPr>
        <p:spPr>
          <a:xfrm>
            <a:off x="1742097" y="4010725"/>
            <a:ext cx="4768772" cy="59259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A[5] is </a:t>
            </a:r>
            <a:r>
              <a:rPr lang="en-US" sz="1400" b="1" dirty="0">
                <a:solidFill>
                  <a:schemeClr val="accent4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evicted</a:t>
            </a:r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based on replacement policy.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0FBDA9-0FA4-9D40-9070-173B19160C75}"/>
              </a:ext>
            </a:extLst>
          </p:cNvPr>
          <p:cNvSpPr/>
          <p:nvPr/>
        </p:nvSpPr>
        <p:spPr>
          <a:xfrm>
            <a:off x="6884950" y="4011842"/>
            <a:ext cx="4768772" cy="59259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A[4] is </a:t>
            </a:r>
            <a:r>
              <a:rPr lang="en-US" sz="1400" b="1" dirty="0">
                <a:solidFill>
                  <a:schemeClr val="accent4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installed</a:t>
            </a:r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by the victim.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B65225F-4925-8E4C-9252-C56B849E1DF4}"/>
              </a:ext>
            </a:extLst>
          </p:cNvPr>
          <p:cNvSpPr/>
          <p:nvPr/>
        </p:nvSpPr>
        <p:spPr>
          <a:xfrm>
            <a:off x="1742097" y="4591911"/>
            <a:ext cx="4768772" cy="6509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 A[0-7] access latency.</a:t>
            </a:r>
          </a:p>
          <a:p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A[5] takes longer</a:t>
            </a:r>
            <a:r>
              <a:rPr lang="ko-KR" alt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due to </a:t>
            </a:r>
            <a:r>
              <a:rPr lang="en-US" altLang="ko-KR" sz="1400" b="1" dirty="0">
                <a:solidFill>
                  <a:srgbClr val="C00000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miss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14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5B65EAE-EABD-6343-945E-B07762F9A283}"/>
              </a:ext>
            </a:extLst>
          </p:cNvPr>
          <p:cNvSpPr/>
          <p:nvPr/>
        </p:nvSpPr>
        <p:spPr>
          <a:xfrm>
            <a:off x="6884950" y="4603320"/>
            <a:ext cx="4768772" cy="63952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 A[0-7] access latency. </a:t>
            </a:r>
          </a:p>
          <a:p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A[4] takes shorter</a:t>
            </a:r>
            <a:r>
              <a:rPr lang="ko-KR" alt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due to </a:t>
            </a:r>
            <a:r>
              <a:rPr lang="en-US" altLang="ko-KR" sz="1400" b="1" dirty="0">
                <a:solidFill>
                  <a:srgbClr val="C00000"/>
                </a:solidFill>
                <a:highlight>
                  <a:srgbClr val="FFC6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hit</a:t>
            </a:r>
            <a:r>
              <a:rPr lang="en-US" altLang="ko-KR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966B4F05-C13B-A74A-81B3-C4A2A1EE7727}"/>
              </a:ext>
            </a:extLst>
          </p:cNvPr>
          <p:cNvSpPr/>
          <p:nvPr/>
        </p:nvSpPr>
        <p:spPr>
          <a:xfrm>
            <a:off x="1742097" y="5242840"/>
            <a:ext cx="4768772" cy="6509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 address that is mapped to set 1 was accessed by the victim.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91FB63C-9F02-FC40-B7F7-184960797C2F}"/>
              </a:ext>
            </a:extLst>
          </p:cNvPr>
          <p:cNvSpPr/>
          <p:nvPr/>
        </p:nvSpPr>
        <p:spPr>
          <a:xfrm>
            <a:off x="6884950" y="5242840"/>
            <a:ext cx="4768772" cy="6509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A[4] is accessed by the victim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73A04C3-6E33-EA4B-BDD9-E23439A51AD5}"/>
              </a:ext>
            </a:extLst>
          </p:cNvPr>
          <p:cNvSpPr/>
          <p:nvPr/>
        </p:nvSpPr>
        <p:spPr>
          <a:xfrm>
            <a:off x="549904" y="3644774"/>
            <a:ext cx="1192193" cy="3652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9F298A-DA28-134A-8E53-476BC950C38E}"/>
              </a:ext>
            </a:extLst>
          </p:cNvPr>
          <p:cNvSpPr/>
          <p:nvPr/>
        </p:nvSpPr>
        <p:spPr>
          <a:xfrm>
            <a:off x="549904" y="4010061"/>
            <a:ext cx="1192193" cy="59325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Victim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3AA1E72-FC09-324E-B41A-F5A02BACA860}"/>
              </a:ext>
            </a:extLst>
          </p:cNvPr>
          <p:cNvSpPr/>
          <p:nvPr/>
        </p:nvSpPr>
        <p:spPr>
          <a:xfrm>
            <a:off x="549904" y="4591247"/>
            <a:ext cx="1192193" cy="65159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Attacker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66A1E72-4AC7-CA41-B4FC-503B2AF8C867}"/>
              </a:ext>
            </a:extLst>
          </p:cNvPr>
          <p:cNvSpPr/>
          <p:nvPr/>
        </p:nvSpPr>
        <p:spPr>
          <a:xfrm>
            <a:off x="549904" y="5242509"/>
            <a:ext cx="1192193" cy="63985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Extraction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EAC8626-5B25-4D4F-9394-8175C4C53377}"/>
              </a:ext>
            </a:extLst>
          </p:cNvPr>
          <p:cNvSpPr/>
          <p:nvPr/>
        </p:nvSpPr>
        <p:spPr>
          <a:xfrm>
            <a:off x="1742097" y="1167951"/>
            <a:ext cx="4768772" cy="4421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2000" b="1" dirty="0" err="1">
                <a:solidFill>
                  <a:schemeClr val="tx1"/>
                </a:solidFill>
                <a:cs typeface="Consolas" panose="020B0609020204030204" pitchFamily="49" charset="0"/>
              </a:rPr>
              <a:t>Prime+Probe</a:t>
            </a:r>
            <a:endParaRPr lang="en-US" sz="2000" b="1" dirty="0">
              <a:solidFill>
                <a:schemeClr val="tx1"/>
              </a:solidFill>
              <a:cs typeface="Consolas" panose="020B0609020204030204" pitchFamily="49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6AE44BB-550E-D44B-9FFB-CC5C37C63C8D}"/>
              </a:ext>
            </a:extLst>
          </p:cNvPr>
          <p:cNvSpPr/>
          <p:nvPr/>
        </p:nvSpPr>
        <p:spPr>
          <a:xfrm>
            <a:off x="6884950" y="1167952"/>
            <a:ext cx="4768772" cy="44495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2000" b="1" dirty="0" err="1">
                <a:solidFill>
                  <a:schemeClr val="tx1"/>
                </a:solidFill>
                <a:cs typeface="Consolas" panose="020B0609020204030204" pitchFamily="49" charset="0"/>
              </a:rPr>
              <a:t>Flush+Reload</a:t>
            </a:r>
            <a:endParaRPr lang="en-US" sz="2000" b="1" dirty="0">
              <a:solidFill>
                <a:schemeClr val="tx1"/>
              </a:solidFill>
              <a:cs typeface="Consolas" panose="020B0609020204030204" pitchFamily="49" charset="0"/>
            </a:endParaRP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21DC97B5-8330-EA4D-877C-728C9791C3AC}"/>
              </a:ext>
            </a:extLst>
          </p:cNvPr>
          <p:cNvCxnSpPr>
            <a:cxnSpLocks/>
          </p:cNvCxnSpPr>
          <p:nvPr/>
        </p:nvCxnSpPr>
        <p:spPr>
          <a:xfrm>
            <a:off x="6400806" y="1295905"/>
            <a:ext cx="0" cy="45864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E9B331F9-5A68-294C-B5D9-533278506605}"/>
              </a:ext>
            </a:extLst>
          </p:cNvPr>
          <p:cNvSpPr/>
          <p:nvPr/>
        </p:nvSpPr>
        <p:spPr>
          <a:xfrm>
            <a:off x="1742097" y="3335802"/>
            <a:ext cx="4768772" cy="3652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cache state.</a:t>
            </a:r>
            <a:endParaRPr lang="en-US" sz="1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0EFA49E-0DBE-7F40-98D3-9FEB69069767}"/>
              </a:ext>
            </a:extLst>
          </p:cNvPr>
          <p:cNvSpPr/>
          <p:nvPr/>
        </p:nvSpPr>
        <p:spPr>
          <a:xfrm>
            <a:off x="6884950" y="3335802"/>
            <a:ext cx="4768772" cy="3652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cache state.</a:t>
            </a:r>
            <a:endParaRPr lang="en-US" sz="1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5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7FB66A5-DC8A-D647-94F1-0E7ABA41AE41}"/>
              </a:ext>
            </a:extLst>
          </p:cNvPr>
          <p:cNvSpPr/>
          <p:nvPr/>
        </p:nvSpPr>
        <p:spPr>
          <a:xfrm>
            <a:off x="5434739" y="4366968"/>
            <a:ext cx="2758698" cy="1131614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Speculative cache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2121E-3368-C94F-8ED7-3F8180A0D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Threat/Attack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428762-E5E9-3D48-806F-B0CC13CC44B9}"/>
              </a:ext>
            </a:extLst>
          </p:cNvPr>
          <p:cNvSpPr/>
          <p:nvPr/>
        </p:nvSpPr>
        <p:spPr>
          <a:xfrm>
            <a:off x="2862412" y="1707450"/>
            <a:ext cx="1896954" cy="498767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Preparation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BC84E7-1F20-B842-9150-525E9756C068}"/>
              </a:ext>
            </a:extLst>
          </p:cNvPr>
          <p:cNvSpPr/>
          <p:nvPr/>
        </p:nvSpPr>
        <p:spPr>
          <a:xfrm>
            <a:off x="5820582" y="1707450"/>
            <a:ext cx="1896954" cy="498767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Attack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B780324-381B-3B4E-B7C2-8DD37FCAAFC1}"/>
              </a:ext>
            </a:extLst>
          </p:cNvPr>
          <p:cNvSpPr/>
          <p:nvPr/>
        </p:nvSpPr>
        <p:spPr>
          <a:xfrm>
            <a:off x="9030337" y="1707450"/>
            <a:ext cx="1896954" cy="498767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Extraction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6FD6BF-5A15-A04D-9504-B6C867F8860F}"/>
              </a:ext>
            </a:extLst>
          </p:cNvPr>
          <p:cNvSpPr/>
          <p:nvPr/>
        </p:nvSpPr>
        <p:spPr>
          <a:xfrm>
            <a:off x="5820582" y="2633966"/>
            <a:ext cx="1896954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Evict line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7A87F6B-57D7-4D44-927B-C279F3653FB0}"/>
              </a:ext>
            </a:extLst>
          </p:cNvPr>
          <p:cNvSpPr/>
          <p:nvPr/>
        </p:nvSpPr>
        <p:spPr>
          <a:xfrm>
            <a:off x="9030337" y="2633966"/>
            <a:ext cx="1896954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Detect miss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0731812-9CEA-D944-8309-A7FEAAF685F2}"/>
              </a:ext>
            </a:extLst>
          </p:cNvPr>
          <p:cNvSpPr/>
          <p:nvPr/>
        </p:nvSpPr>
        <p:spPr>
          <a:xfrm>
            <a:off x="490774" y="2633966"/>
            <a:ext cx="1623151" cy="49876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Prime+Probe</a:t>
            </a:r>
            <a:endParaRPr lang="en-US" dirty="0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2A6373A-4A3B-6646-8807-F7EF48F5B56A}"/>
              </a:ext>
            </a:extLst>
          </p:cNvPr>
          <p:cNvSpPr/>
          <p:nvPr/>
        </p:nvSpPr>
        <p:spPr>
          <a:xfrm>
            <a:off x="5820582" y="3266814"/>
            <a:ext cx="1896954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Fill line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A57BDF2-350F-B849-91E7-9DF9BD7DA093}"/>
              </a:ext>
            </a:extLst>
          </p:cNvPr>
          <p:cNvSpPr/>
          <p:nvPr/>
        </p:nvSpPr>
        <p:spPr>
          <a:xfrm>
            <a:off x="9030337" y="3266814"/>
            <a:ext cx="1896954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Detect hit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A347BE1-5463-1C41-A45A-5A8E229C0661}"/>
              </a:ext>
            </a:extLst>
          </p:cNvPr>
          <p:cNvSpPr/>
          <p:nvPr/>
        </p:nvSpPr>
        <p:spPr>
          <a:xfrm>
            <a:off x="490774" y="3266814"/>
            <a:ext cx="1623151" cy="49876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Flush+Reload</a:t>
            </a:r>
            <a:br>
              <a:rPr lang="en-US" dirty="0"/>
            </a:br>
            <a:r>
              <a:rPr lang="en-US" dirty="0" err="1"/>
              <a:t>Evict+Reload</a:t>
            </a:r>
            <a:endParaRPr lang="en-US" dirty="0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CB4DDF1-3ECA-B145-AF9B-258A9C58B083}"/>
              </a:ext>
            </a:extLst>
          </p:cNvPr>
          <p:cNvSpPr/>
          <p:nvPr/>
        </p:nvSpPr>
        <p:spPr>
          <a:xfrm>
            <a:off x="490774" y="4366969"/>
            <a:ext cx="1623151" cy="498767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Spectre</a:t>
            </a:r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1F527894-A8B8-CB47-A7FE-3C3C82E07DFC}"/>
              </a:ext>
            </a:extLst>
          </p:cNvPr>
          <p:cNvSpPr/>
          <p:nvPr/>
        </p:nvSpPr>
        <p:spPr>
          <a:xfrm>
            <a:off x="490774" y="4999817"/>
            <a:ext cx="1623151" cy="498767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Meltdown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540939B-E28F-6B43-A46E-E7BA139E680F}"/>
              </a:ext>
            </a:extLst>
          </p:cNvPr>
          <p:cNvCxnSpPr>
            <a:cxnSpLocks/>
          </p:cNvCxnSpPr>
          <p:nvPr/>
        </p:nvCxnSpPr>
        <p:spPr>
          <a:xfrm flipV="1">
            <a:off x="490774" y="2384584"/>
            <a:ext cx="10436517" cy="1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762EC9-CC6E-664F-9EC4-D992C4964BDF}"/>
              </a:ext>
            </a:extLst>
          </p:cNvPr>
          <p:cNvCxnSpPr>
            <a:cxnSpLocks/>
          </p:cNvCxnSpPr>
          <p:nvPr/>
        </p:nvCxnSpPr>
        <p:spPr>
          <a:xfrm>
            <a:off x="2367540" y="1686787"/>
            <a:ext cx="0" cy="387194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51DB68C-A7CE-EB46-B919-117FE7E7FB97}"/>
              </a:ext>
            </a:extLst>
          </p:cNvPr>
          <p:cNvCxnSpPr>
            <a:cxnSpLocks/>
          </p:cNvCxnSpPr>
          <p:nvPr/>
        </p:nvCxnSpPr>
        <p:spPr>
          <a:xfrm>
            <a:off x="5259752" y="1707450"/>
            <a:ext cx="0" cy="387194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92D9E01-01FB-8A4C-B4BB-84FB9E1DEE4E}"/>
              </a:ext>
            </a:extLst>
          </p:cNvPr>
          <p:cNvCxnSpPr>
            <a:cxnSpLocks/>
          </p:cNvCxnSpPr>
          <p:nvPr/>
        </p:nvCxnSpPr>
        <p:spPr>
          <a:xfrm>
            <a:off x="8373936" y="1707450"/>
            <a:ext cx="0" cy="387194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F595297-6423-1246-89CF-1AB02A1D7746}"/>
              </a:ext>
            </a:extLst>
          </p:cNvPr>
          <p:cNvCxnSpPr>
            <a:cxnSpLocks/>
          </p:cNvCxnSpPr>
          <p:nvPr/>
        </p:nvCxnSpPr>
        <p:spPr>
          <a:xfrm flipV="1">
            <a:off x="490774" y="4066274"/>
            <a:ext cx="10436517" cy="1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B905829-3B6B-514C-9A4F-D1B62E5FAA6F}"/>
              </a:ext>
            </a:extLst>
          </p:cNvPr>
          <p:cNvSpPr/>
          <p:nvPr/>
        </p:nvSpPr>
        <p:spPr>
          <a:xfrm>
            <a:off x="8599465" y="4366968"/>
            <a:ext cx="2758698" cy="1131614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Index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44E5E10-92D2-584C-AC12-EA0B0140B565}"/>
              </a:ext>
            </a:extLst>
          </p:cNvPr>
          <p:cNvSpPr/>
          <p:nvPr/>
        </p:nvSpPr>
        <p:spPr>
          <a:xfrm>
            <a:off x="2387138" y="2633965"/>
            <a:ext cx="2860569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Fill (Prime) cache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A8934DD-4D2F-B745-9605-043443C2C140}"/>
              </a:ext>
            </a:extLst>
          </p:cNvPr>
          <p:cNvSpPr/>
          <p:nvPr/>
        </p:nvSpPr>
        <p:spPr>
          <a:xfrm>
            <a:off x="2412410" y="3266813"/>
            <a:ext cx="2810025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Flush (Evict) cache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3D30426-74A8-3D4B-B5DC-5BF571E342DF}"/>
              </a:ext>
            </a:extLst>
          </p:cNvPr>
          <p:cNvSpPr/>
          <p:nvPr/>
        </p:nvSpPr>
        <p:spPr>
          <a:xfrm>
            <a:off x="2433095" y="4366968"/>
            <a:ext cx="2755588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(Maliciously) train </a:t>
            </a:r>
          </a:p>
          <a:p>
            <a:pPr algn="ctr"/>
            <a:r>
              <a:rPr lang="en-US" dirty="0"/>
              <a:t>branch predictor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9C97797-113D-F04F-8949-6B563CD5549C}"/>
              </a:ext>
            </a:extLst>
          </p:cNvPr>
          <p:cNvSpPr/>
          <p:nvPr/>
        </p:nvSpPr>
        <p:spPr>
          <a:xfrm>
            <a:off x="2396587" y="4999816"/>
            <a:ext cx="2841671" cy="4987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Prepare page fault handler</a:t>
            </a:r>
          </a:p>
        </p:txBody>
      </p:sp>
    </p:spTree>
    <p:extLst>
      <p:ext uri="{BB962C8B-B14F-4D97-AF65-F5344CB8AC3E}">
        <p14:creationId xmlns:p14="http://schemas.microsoft.com/office/powerpoint/2010/main" val="3532096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9D9B7-6DE6-BB45-A60A-741FC1D1A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Dekker’s Algorithm Pseudo-code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356D-2396-F245-B13A-BBB36E53C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81200" y="1524001"/>
            <a:ext cx="4191000" cy="4875213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/>
              <a:t>P0:</a:t>
            </a:r>
          </a:p>
          <a:p>
            <a:pPr marL="0" indent="0">
              <a:buNone/>
            </a:pPr>
            <a:r>
              <a:rPr lang="en-US" sz="1600" dirty="0" err="1"/>
              <a:t>want_to_enter</a:t>
            </a:r>
            <a:r>
              <a:rPr lang="en-US" sz="1600" dirty="0"/>
              <a:t>[0] = true</a:t>
            </a:r>
          </a:p>
          <a:p>
            <a:pPr marL="0" indent="0">
              <a:buNone/>
            </a:pPr>
            <a:r>
              <a:rPr lang="en-US" sz="1600" dirty="0"/>
              <a:t>while </a:t>
            </a:r>
            <a:r>
              <a:rPr lang="en-US" sz="1600" dirty="0" err="1"/>
              <a:t>want_to_enter</a:t>
            </a:r>
            <a:r>
              <a:rPr lang="en-US" sz="1600" dirty="0"/>
              <a:t>[1] {</a:t>
            </a:r>
          </a:p>
          <a:p>
            <a:pPr marL="0" indent="0">
              <a:buNone/>
            </a:pPr>
            <a:r>
              <a:rPr lang="en-US" sz="1600" dirty="0"/>
              <a:t>	if turn != 0 {</a:t>
            </a:r>
          </a:p>
          <a:p>
            <a:pPr marL="0" indent="0">
              <a:buNone/>
            </a:pPr>
            <a:r>
              <a:rPr lang="en-US" sz="1600" dirty="0"/>
              <a:t>		</a:t>
            </a:r>
            <a:r>
              <a:rPr lang="en-US" sz="1600" dirty="0" err="1"/>
              <a:t>want_to_enter</a:t>
            </a:r>
            <a:r>
              <a:rPr lang="en-US" sz="1600" dirty="0"/>
              <a:t>[0] = false</a:t>
            </a:r>
          </a:p>
          <a:p>
            <a:pPr marL="0" indent="0">
              <a:buNone/>
            </a:pPr>
            <a:r>
              <a:rPr lang="en-US" sz="1600" dirty="0"/>
              <a:t>		while turn != 0 {</a:t>
            </a:r>
          </a:p>
          <a:p>
            <a:pPr marL="0" indent="0">
              <a:buNone/>
            </a:pPr>
            <a:r>
              <a:rPr lang="en-US" sz="1600" dirty="0"/>
              <a:t>			// busy wait</a:t>
            </a:r>
          </a:p>
          <a:p>
            <a:pPr marL="0" indent="0">
              <a:buNone/>
            </a:pPr>
            <a:r>
              <a:rPr lang="en-US" sz="1600" dirty="0"/>
              <a:t>		}</a:t>
            </a:r>
          </a:p>
          <a:p>
            <a:pPr marL="0" indent="0">
              <a:buNone/>
            </a:pPr>
            <a:r>
              <a:rPr lang="en-US" sz="1600" dirty="0"/>
              <a:t>		</a:t>
            </a:r>
            <a:r>
              <a:rPr lang="en-US" sz="1600" dirty="0" err="1"/>
              <a:t>want_to_enter</a:t>
            </a:r>
            <a:r>
              <a:rPr lang="en-US" sz="1600" dirty="0"/>
              <a:t>[0] = true</a:t>
            </a:r>
          </a:p>
          <a:p>
            <a:pPr marL="0" indent="0">
              <a:buNone/>
            </a:pPr>
            <a:r>
              <a:rPr lang="en-US" sz="1600" dirty="0"/>
              <a:t>	}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2"/>
                </a:solidFill>
              </a:rPr>
              <a:t>// critical section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2"/>
                </a:solidFill>
              </a:rPr>
              <a:t>…</a:t>
            </a:r>
          </a:p>
          <a:p>
            <a:pPr marL="0" indent="0">
              <a:buNone/>
            </a:pPr>
            <a:r>
              <a:rPr lang="en-US" sz="1600" dirty="0"/>
              <a:t>turn = 1</a:t>
            </a:r>
          </a:p>
          <a:p>
            <a:pPr marL="0" indent="0">
              <a:buNone/>
            </a:pPr>
            <a:r>
              <a:rPr lang="en-US" sz="1600" dirty="0" err="1"/>
              <a:t>want_to_enter</a:t>
            </a:r>
            <a:r>
              <a:rPr lang="en-US" sz="1600" dirty="0"/>
              <a:t>[0] = false</a:t>
            </a:r>
          </a:p>
          <a:p>
            <a:pPr marL="0" indent="0">
              <a:buNone/>
            </a:pPr>
            <a:r>
              <a:rPr lang="en-US" sz="1600" dirty="0"/>
              <a:t>// remainder section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AA5345-A3B0-8148-B219-177285917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524001"/>
            <a:ext cx="4191000" cy="4875213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/>
              <a:t>P1:</a:t>
            </a:r>
          </a:p>
          <a:p>
            <a:pPr marL="0" indent="0">
              <a:buNone/>
            </a:pPr>
            <a:r>
              <a:rPr lang="en-US" sz="1600" dirty="0" err="1"/>
              <a:t>want_to_enter</a:t>
            </a:r>
            <a:r>
              <a:rPr lang="en-US" sz="1600" dirty="0"/>
              <a:t>[1] = true</a:t>
            </a:r>
          </a:p>
          <a:p>
            <a:pPr marL="0" indent="0">
              <a:buNone/>
            </a:pPr>
            <a:r>
              <a:rPr lang="en-US" sz="1600" dirty="0"/>
              <a:t>while </a:t>
            </a:r>
            <a:r>
              <a:rPr lang="en-US" sz="1600" dirty="0" err="1"/>
              <a:t>want_to_enter</a:t>
            </a:r>
            <a:r>
              <a:rPr lang="en-US" sz="1600" dirty="0"/>
              <a:t>[0] {</a:t>
            </a:r>
          </a:p>
          <a:p>
            <a:pPr marL="0" indent="0">
              <a:buNone/>
            </a:pPr>
            <a:r>
              <a:rPr lang="en-US" sz="1600" dirty="0"/>
              <a:t>	if turn != 1 {</a:t>
            </a:r>
          </a:p>
          <a:p>
            <a:pPr marL="0" indent="0">
              <a:buNone/>
            </a:pPr>
            <a:r>
              <a:rPr lang="en-US" sz="1600" dirty="0"/>
              <a:t>		</a:t>
            </a:r>
            <a:r>
              <a:rPr lang="en-US" sz="1600" dirty="0" err="1"/>
              <a:t>want_to_enter</a:t>
            </a:r>
            <a:r>
              <a:rPr lang="en-US" sz="1600" dirty="0"/>
              <a:t>[1] = false</a:t>
            </a:r>
          </a:p>
          <a:p>
            <a:pPr marL="0" indent="0">
              <a:buNone/>
            </a:pPr>
            <a:r>
              <a:rPr lang="en-US" sz="1600" dirty="0"/>
              <a:t>		while turn != 1 {</a:t>
            </a:r>
          </a:p>
          <a:p>
            <a:pPr marL="0" indent="0">
              <a:buNone/>
            </a:pPr>
            <a:r>
              <a:rPr lang="en-US" sz="1600" dirty="0"/>
              <a:t>			// busy wait</a:t>
            </a:r>
          </a:p>
          <a:p>
            <a:pPr marL="0" indent="0">
              <a:buNone/>
            </a:pPr>
            <a:r>
              <a:rPr lang="en-US" sz="1600" dirty="0"/>
              <a:t>		}</a:t>
            </a:r>
          </a:p>
          <a:p>
            <a:pPr marL="0" indent="0">
              <a:buNone/>
            </a:pPr>
            <a:r>
              <a:rPr lang="en-US" sz="1600" dirty="0"/>
              <a:t>		</a:t>
            </a:r>
            <a:r>
              <a:rPr lang="en-US" sz="1600" dirty="0" err="1"/>
              <a:t>want_to_enter</a:t>
            </a:r>
            <a:r>
              <a:rPr lang="en-US" sz="1600" dirty="0"/>
              <a:t>[1] = true</a:t>
            </a:r>
          </a:p>
          <a:p>
            <a:pPr marL="0" indent="0">
              <a:buNone/>
            </a:pPr>
            <a:r>
              <a:rPr lang="en-US" sz="1600" dirty="0"/>
              <a:t>	}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2"/>
                </a:solidFill>
              </a:rPr>
              <a:t>// critical section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2"/>
                </a:solidFill>
              </a:rPr>
              <a:t>…</a:t>
            </a:r>
          </a:p>
          <a:p>
            <a:pPr marL="0" indent="0">
              <a:buNone/>
            </a:pPr>
            <a:r>
              <a:rPr lang="en-US" sz="1600" dirty="0"/>
              <a:t>turn=0</a:t>
            </a:r>
          </a:p>
          <a:p>
            <a:pPr marL="0" indent="0">
              <a:buNone/>
            </a:pPr>
            <a:r>
              <a:rPr lang="en-US" sz="1600" dirty="0" err="1"/>
              <a:t>want_to_enter</a:t>
            </a:r>
            <a:r>
              <a:rPr lang="en-US" sz="1600" dirty="0"/>
              <a:t>[1] = false</a:t>
            </a:r>
          </a:p>
          <a:p>
            <a:pPr marL="0" indent="0">
              <a:buNone/>
            </a:pPr>
            <a:r>
              <a:rPr lang="en-US" sz="1600" dirty="0"/>
              <a:t>// remainder section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C7486-BDB0-0E44-98AB-B30D579789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298A09C-1584-4E46-935C-492AB14C1C1B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D2BC61E-2A23-2940-A5F3-33FE44A7D37C}"/>
              </a:ext>
            </a:extLst>
          </p:cNvPr>
          <p:cNvSpPr txBox="1">
            <a:spLocks/>
          </p:cNvSpPr>
          <p:nvPr/>
        </p:nvSpPr>
        <p:spPr bwMode="auto">
          <a:xfrm>
            <a:off x="1962615" y="1143000"/>
            <a:ext cx="7103598" cy="381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1313" indent="-341313" algn="l" defTabSz="457200" rtl="0" eaLnBrk="1" fontAlgn="base" hangingPunct="1">
              <a:lnSpc>
                <a:spcPct val="90000"/>
              </a:lnSpc>
              <a:spcBef>
                <a:spcPts val="65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Century Gothic" pitchFamily="34" charset="0"/>
              <a:buChar char="•"/>
              <a:defRPr sz="2800">
                <a:solidFill>
                  <a:schemeClr val="tx1"/>
                </a:solidFill>
                <a:latin typeface="Lato" panose="020F0502020204030203" pitchFamily="34" charset="0"/>
                <a:ea typeface="Source Sans Pro Light" panose="020B0403030403020204" pitchFamily="34" charset="0"/>
                <a:cs typeface="+mn-cs"/>
              </a:defRPr>
            </a:lvl1pPr>
            <a:lvl2pPr marL="741363" indent="-284163" algn="l" defTabSz="45720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Century Gothic" pitchFamily="34" charset="0"/>
              <a:buChar char="–"/>
              <a:defRPr sz="2400">
                <a:solidFill>
                  <a:schemeClr val="tx2"/>
                </a:solidFill>
                <a:latin typeface="Lato" panose="020F0502020204030203" pitchFamily="34" charset="0"/>
                <a:ea typeface="Source Sans Pro Light" panose="020B0403030403020204" pitchFamily="34" charset="0"/>
                <a:cs typeface="+mn-cs"/>
              </a:defRPr>
            </a:lvl2pPr>
            <a:lvl3pPr marL="1143000" indent="-228600" algn="l" defTabSz="457200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Century Gothic" pitchFamily="34" charset="0"/>
              <a:buChar char="•"/>
              <a:defRPr sz="2000">
                <a:solidFill>
                  <a:schemeClr val="accent2"/>
                </a:solidFill>
                <a:latin typeface="Lato" panose="020F0502020204030203" pitchFamily="34" charset="0"/>
                <a:ea typeface="Source Sans Pro Light" panose="020B0403030403020204" pitchFamily="34" charset="0"/>
                <a:cs typeface="+mn-cs"/>
              </a:defRPr>
            </a:lvl3pPr>
            <a:lvl4pPr marL="1600200" indent="-228600" algn="l" defTabSz="457200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chemeClr val="accent4"/>
              </a:buClr>
              <a:buSzPct val="100000"/>
              <a:buFont typeface="Century Gothic" pitchFamily="34" charset="0"/>
              <a:buChar char="–"/>
              <a:defRPr sz="1800">
                <a:solidFill>
                  <a:schemeClr val="accent4"/>
                </a:solidFill>
                <a:latin typeface="Lato" panose="020F0502020204030203" pitchFamily="34" charset="0"/>
                <a:ea typeface="Source Sans Pro Light" panose="020B0403030403020204" pitchFamily="34" charset="0"/>
                <a:cs typeface="+mn-cs"/>
              </a:defRPr>
            </a:lvl4pPr>
            <a:lvl5pPr marL="2057400" indent="-228600" algn="l" defTabSz="457200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chemeClr val="accent4"/>
              </a:buClr>
              <a:buSzPct val="100000"/>
              <a:buFont typeface="Century Gothic" pitchFamily="34" charset="0"/>
              <a:buChar char="•"/>
              <a:defRPr sz="1800">
                <a:solidFill>
                  <a:schemeClr val="accent4"/>
                </a:solidFill>
                <a:latin typeface="Lato" panose="020F0502020204030203" pitchFamily="34" charset="0"/>
                <a:ea typeface="Source Sans Pro Light" panose="020B0403030403020204" pitchFamily="34" charset="0"/>
                <a:cs typeface="+mn-cs"/>
              </a:defRPr>
            </a:lvl5pPr>
            <a:lvl6pPr marL="2514600" indent="-228600" algn="l" defTabSz="457200" rtl="0" eaLnBrk="1" fontAlgn="base" hangingPunct="1">
              <a:lnSpc>
                <a:spcPct val="99000"/>
              </a:lnSpc>
              <a:spcBef>
                <a:spcPts val="500"/>
              </a:spcBef>
              <a:spcAft>
                <a:spcPct val="0"/>
              </a:spcAft>
              <a:buClr>
                <a:srgbClr val="0000FF"/>
              </a:buClr>
              <a:buSzPct val="100000"/>
              <a:buFont typeface="Century Gothic" pitchFamily="34" charset="0"/>
              <a:buChar char="•"/>
              <a:defRPr sz="1800">
                <a:solidFill>
                  <a:srgbClr val="8383AD"/>
                </a:solidFill>
                <a:latin typeface="+mn-lt"/>
                <a:cs typeface="+mn-cs"/>
              </a:defRPr>
            </a:lvl6pPr>
            <a:lvl7pPr marL="2971800" indent="-228600" algn="l" defTabSz="457200" rtl="0" eaLnBrk="1" fontAlgn="base" hangingPunct="1">
              <a:lnSpc>
                <a:spcPct val="99000"/>
              </a:lnSpc>
              <a:spcBef>
                <a:spcPts val="500"/>
              </a:spcBef>
              <a:spcAft>
                <a:spcPct val="0"/>
              </a:spcAft>
              <a:buClr>
                <a:srgbClr val="0000FF"/>
              </a:buClr>
              <a:buSzPct val="100000"/>
              <a:buFont typeface="Century Gothic" pitchFamily="34" charset="0"/>
              <a:buChar char="•"/>
              <a:defRPr sz="1800">
                <a:solidFill>
                  <a:srgbClr val="8383AD"/>
                </a:solidFill>
                <a:latin typeface="+mn-lt"/>
                <a:cs typeface="+mn-cs"/>
              </a:defRPr>
            </a:lvl7pPr>
            <a:lvl8pPr marL="3429000" indent="-228600" algn="l" defTabSz="457200" rtl="0" eaLnBrk="1" fontAlgn="base" hangingPunct="1">
              <a:lnSpc>
                <a:spcPct val="99000"/>
              </a:lnSpc>
              <a:spcBef>
                <a:spcPts val="500"/>
              </a:spcBef>
              <a:spcAft>
                <a:spcPct val="0"/>
              </a:spcAft>
              <a:buClr>
                <a:srgbClr val="0000FF"/>
              </a:buClr>
              <a:buSzPct val="100000"/>
              <a:buFont typeface="Century Gothic" pitchFamily="34" charset="0"/>
              <a:buChar char="•"/>
              <a:defRPr sz="1800">
                <a:solidFill>
                  <a:srgbClr val="8383AD"/>
                </a:solidFill>
                <a:latin typeface="+mn-lt"/>
                <a:cs typeface="+mn-cs"/>
              </a:defRPr>
            </a:lvl8pPr>
            <a:lvl9pPr marL="3886200" indent="-228600" algn="l" defTabSz="457200" rtl="0" eaLnBrk="1" fontAlgn="base" hangingPunct="1">
              <a:lnSpc>
                <a:spcPct val="99000"/>
              </a:lnSpc>
              <a:spcBef>
                <a:spcPts val="500"/>
              </a:spcBef>
              <a:spcAft>
                <a:spcPct val="0"/>
              </a:spcAft>
              <a:buClr>
                <a:srgbClr val="0000FF"/>
              </a:buClr>
              <a:buSzPct val="100000"/>
              <a:buFont typeface="Century Gothic" pitchFamily="34" charset="0"/>
              <a:buChar char="•"/>
              <a:defRPr sz="1800">
                <a:solidFill>
                  <a:srgbClr val="8383AD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kern="0" dirty="0"/>
              <a:t>Initially: </a:t>
            </a:r>
            <a:r>
              <a:rPr lang="en-US" sz="1800" kern="0" dirty="0" err="1"/>
              <a:t>want_to_enter</a:t>
            </a:r>
            <a:r>
              <a:rPr lang="en-US" sz="1800" kern="0" dirty="0"/>
              <a:t>[0] = false, </a:t>
            </a:r>
            <a:r>
              <a:rPr lang="en-US" sz="1800" kern="0" dirty="0" err="1"/>
              <a:t>want_to_enter</a:t>
            </a:r>
            <a:r>
              <a:rPr lang="en-US" sz="1800" kern="0" dirty="0"/>
              <a:t>[1] = false, turn = 0</a:t>
            </a:r>
          </a:p>
        </p:txBody>
      </p:sp>
    </p:spTree>
    <p:extLst>
      <p:ext uri="{BB962C8B-B14F-4D97-AF65-F5344CB8AC3E}">
        <p14:creationId xmlns:p14="http://schemas.microsoft.com/office/powerpoint/2010/main" val="21719637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186-EE82-044D-AEE4-CC8D6B3CD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Spectre</a:t>
            </a:r>
            <a:r>
              <a:rPr lang="en-US" dirty="0"/>
              <a:t> v1 (Bound Check Bypass)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13866B-6B1F-2E4F-9F78-28F913B410A2}"/>
              </a:ext>
            </a:extLst>
          </p:cNvPr>
          <p:cNvSpPr/>
          <p:nvPr/>
        </p:nvSpPr>
        <p:spPr>
          <a:xfrm>
            <a:off x="1008421" y="1999167"/>
            <a:ext cx="4458645" cy="406011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Spectre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PoC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code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uint8_t temp = 0;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secret_index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arr1_size) 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val1 = arr1[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secret_index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val2 = arr2[val1 * 16];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temp &amp;= val2;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cache timing attack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(ii = 0; ii &lt; 64; ++ii) 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temp &amp;= arr2[ii * 16];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34DEC6-4575-CC40-85B4-C3C14D49E647}"/>
              </a:ext>
            </a:extLst>
          </p:cNvPr>
          <p:cNvSpPr/>
          <p:nvPr/>
        </p:nvSpPr>
        <p:spPr>
          <a:xfrm>
            <a:off x="5996450" y="1664073"/>
            <a:ext cx="5212520" cy="833064"/>
          </a:xfrm>
          <a:prstGeom prst="rect">
            <a:avLst/>
          </a:prstGeom>
          <a:noFill/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Bound check to enforce correct execution.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Maliciously train branch predictor so that out-of-bound index can bypass.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EEF67C-116D-204F-A631-B227737F36C0}"/>
              </a:ext>
            </a:extLst>
          </p:cNvPr>
          <p:cNvSpPr/>
          <p:nvPr/>
        </p:nvSpPr>
        <p:spPr>
          <a:xfrm>
            <a:off x="5996450" y="2731036"/>
            <a:ext cx="5212520" cy="371824"/>
          </a:xfrm>
          <a:prstGeom prst="rect">
            <a:avLst/>
          </a:prstGeom>
          <a:noFill/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Speculatively read secret data.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9FFF26-68B1-C349-933E-B7A28704A68E}"/>
              </a:ext>
            </a:extLst>
          </p:cNvPr>
          <p:cNvSpPr/>
          <p:nvPr/>
        </p:nvSpPr>
        <p:spPr>
          <a:xfrm>
            <a:off x="5996450" y="3294690"/>
            <a:ext cx="5212520" cy="684302"/>
          </a:xfrm>
          <a:prstGeom prst="rect">
            <a:avLst/>
          </a:prstGeom>
          <a:noFill/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 secret data into searchable index.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Speculative fill.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39D1C9-910B-B44C-8044-E53535A52A3D}"/>
              </a:ext>
            </a:extLst>
          </p:cNvPr>
          <p:cNvSpPr/>
          <p:nvPr/>
        </p:nvSpPr>
        <p:spPr>
          <a:xfrm>
            <a:off x="1061754" y="2543363"/>
            <a:ext cx="3821102" cy="249057"/>
          </a:xfrm>
          <a:prstGeom prst="rect">
            <a:avLst/>
          </a:prstGeom>
          <a:solidFill>
            <a:schemeClr val="accent3">
              <a:alpha val="34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2755F4-D60F-194F-A582-C4231AFA1357}"/>
              </a:ext>
            </a:extLst>
          </p:cNvPr>
          <p:cNvSpPr/>
          <p:nvPr/>
        </p:nvSpPr>
        <p:spPr>
          <a:xfrm>
            <a:off x="1061754" y="2792420"/>
            <a:ext cx="3821102" cy="249057"/>
          </a:xfrm>
          <a:prstGeom prst="rect">
            <a:avLst/>
          </a:prstGeom>
          <a:solidFill>
            <a:schemeClr val="accent3">
              <a:alpha val="34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D0EC33-B68A-2D4D-A3C3-45A52E311E3F}"/>
              </a:ext>
            </a:extLst>
          </p:cNvPr>
          <p:cNvSpPr/>
          <p:nvPr/>
        </p:nvSpPr>
        <p:spPr>
          <a:xfrm>
            <a:off x="1061754" y="3041477"/>
            <a:ext cx="3821102" cy="249057"/>
          </a:xfrm>
          <a:prstGeom prst="rect">
            <a:avLst/>
          </a:prstGeom>
          <a:solidFill>
            <a:schemeClr val="accent3">
              <a:alpha val="34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162CD9-DEF1-A84E-920C-A9F8B9042A04}"/>
              </a:ext>
            </a:extLst>
          </p:cNvPr>
          <p:cNvSpPr/>
          <p:nvPr/>
        </p:nvSpPr>
        <p:spPr>
          <a:xfrm>
            <a:off x="1061754" y="4996137"/>
            <a:ext cx="3821102" cy="249057"/>
          </a:xfrm>
          <a:prstGeom prst="rect">
            <a:avLst/>
          </a:prstGeom>
          <a:solidFill>
            <a:schemeClr val="accent3">
              <a:alpha val="34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2AFA1F-29EC-084F-B63B-F949E471A93D}"/>
              </a:ext>
            </a:extLst>
          </p:cNvPr>
          <p:cNvCxnSpPr>
            <a:stCxn id="7" idx="1"/>
            <a:endCxn id="11" idx="3"/>
          </p:cNvCxnSpPr>
          <p:nvPr/>
        </p:nvCxnSpPr>
        <p:spPr>
          <a:xfrm flipH="1">
            <a:off x="4882856" y="2916948"/>
            <a:ext cx="1113594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A6B1A2-1667-6344-AA35-B409C86058CF}"/>
              </a:ext>
            </a:extLst>
          </p:cNvPr>
          <p:cNvCxnSpPr>
            <a:cxnSpLocks/>
            <a:stCxn id="8" idx="1"/>
            <a:endCxn id="12" idx="3"/>
          </p:cNvCxnSpPr>
          <p:nvPr/>
        </p:nvCxnSpPr>
        <p:spPr>
          <a:xfrm flipH="1" flipV="1">
            <a:off x="4882856" y="3166006"/>
            <a:ext cx="1113594" cy="4708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D19B51-A5BA-6644-9466-18C67B1AC564}"/>
              </a:ext>
            </a:extLst>
          </p:cNvPr>
          <p:cNvCxnSpPr>
            <a:stCxn id="6" idx="1"/>
            <a:endCxn id="10" idx="3"/>
          </p:cNvCxnSpPr>
          <p:nvPr/>
        </p:nvCxnSpPr>
        <p:spPr>
          <a:xfrm flipH="1">
            <a:off x="4882856" y="2080605"/>
            <a:ext cx="1113594" cy="5872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DF7FEF60-387F-B94A-BBD3-CAAB74C6936B}"/>
              </a:ext>
            </a:extLst>
          </p:cNvPr>
          <p:cNvSpPr/>
          <p:nvPr/>
        </p:nvSpPr>
        <p:spPr>
          <a:xfrm>
            <a:off x="5996450" y="4934753"/>
            <a:ext cx="5212520" cy="371824"/>
          </a:xfrm>
          <a:prstGeom prst="rect">
            <a:avLst/>
          </a:prstGeom>
          <a:noFill/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Cache timing attack (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Flush+Reload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038050-33BE-354F-8FA7-C6A0B801D43F}"/>
              </a:ext>
            </a:extLst>
          </p:cNvPr>
          <p:cNvCxnSpPr>
            <a:cxnSpLocks/>
            <a:stCxn id="28" idx="1"/>
            <a:endCxn id="13" idx="3"/>
          </p:cNvCxnSpPr>
          <p:nvPr/>
        </p:nvCxnSpPr>
        <p:spPr>
          <a:xfrm flipH="1">
            <a:off x="4882856" y="5120665"/>
            <a:ext cx="1113594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BFAE2C3-E979-8843-9229-52A8F5D3DBA2}"/>
              </a:ext>
            </a:extLst>
          </p:cNvPr>
          <p:cNvSpPr/>
          <p:nvPr/>
        </p:nvSpPr>
        <p:spPr>
          <a:xfrm>
            <a:off x="5996450" y="4164903"/>
            <a:ext cx="5212520" cy="620880"/>
          </a:xfrm>
          <a:prstGeom prst="rect">
            <a:avLst/>
          </a:prstGeom>
          <a:noFill/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Branch misprediction identified @exec.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Instructions flushed, but cache unchanged.</a:t>
            </a:r>
          </a:p>
        </p:txBody>
      </p:sp>
    </p:spTree>
    <p:extLst>
      <p:ext uri="{BB962C8B-B14F-4D97-AF65-F5344CB8AC3E}">
        <p14:creationId xmlns:p14="http://schemas.microsoft.com/office/powerpoint/2010/main" val="690175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28" grpId="0" animBg="1"/>
      <p:bldP spid="3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0C6CB-972F-BA4D-B476-945077B96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Meltdown vs. </a:t>
            </a:r>
            <a:r>
              <a:rPr lang="en-US" dirty="0" err="1"/>
              <a:t>Spectre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CA297-E8D7-7B42-8397-CA8E7108D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1AE20-BDE5-ED47-92B8-9D410D57A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484" y="1484334"/>
            <a:ext cx="5733164" cy="451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019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07978-3A22-4749-BB6F-7C72CF763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Mitigation for </a:t>
            </a:r>
            <a:r>
              <a:rPr lang="en-US" dirty="0" err="1"/>
              <a:t>Spectre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2A0D3-3BFD-1B42-BC56-B2AFC6663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barrier!</a:t>
            </a:r>
          </a:p>
          <a:p>
            <a:pPr lvl="1"/>
            <a:r>
              <a:rPr lang="en-US" dirty="0"/>
              <a:t>For Arm: CSDB</a:t>
            </a:r>
          </a:p>
          <a:p>
            <a:pPr lvl="2"/>
            <a:r>
              <a:rPr lang="en-US" dirty="0"/>
              <a:t>Don’t allow speculative execution across this barrier (under certain conditions)</a:t>
            </a:r>
          </a:p>
          <a:p>
            <a:pPr lvl="2"/>
            <a:endParaRPr lang="en-US" dirty="0"/>
          </a:p>
          <a:p>
            <a:r>
              <a:rPr lang="en-US" dirty="0"/>
              <a:t>Works, but..</a:t>
            </a:r>
          </a:p>
          <a:p>
            <a:pPr lvl="1"/>
            <a:r>
              <a:rPr lang="en-US" dirty="0"/>
              <a:t>Still need to modify program to insert these</a:t>
            </a:r>
          </a:p>
          <a:p>
            <a:pPr lvl="2"/>
            <a:r>
              <a:rPr lang="en-US" dirty="0"/>
              <a:t>Existing code will need to change</a:t>
            </a:r>
          </a:p>
          <a:p>
            <a:pPr lvl="2"/>
            <a:r>
              <a:rPr lang="en-US" dirty="0"/>
              <a:t>Need to remember to insert these for sensitive code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Barriers will impact performance</a:t>
            </a:r>
          </a:p>
          <a:p>
            <a:pPr lvl="2"/>
            <a:r>
              <a:rPr lang="en-US" dirty="0"/>
              <a:t>What is the common case?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8706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1E2E9-7BD7-6244-AB2D-9BCCADD97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Mitigation for </a:t>
            </a:r>
            <a:r>
              <a:rPr lang="en-US" dirty="0" err="1"/>
              <a:t>Spectre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C438C-14D7-1E42-A662-46DF7D95A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abstraction between architecture and microarchitecture is compromised!</a:t>
            </a:r>
          </a:p>
          <a:p>
            <a:endParaRPr lang="en-US" dirty="0"/>
          </a:p>
          <a:p>
            <a:r>
              <a:rPr lang="en-US" dirty="0"/>
              <a:t>Naïve approach -&gt; Be conservative and don’t allow much speculation</a:t>
            </a:r>
          </a:p>
          <a:p>
            <a:pPr lvl="1"/>
            <a:r>
              <a:rPr lang="en-US" dirty="0"/>
              <a:t>Huge impact on performance!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Need to rethink we approach hardware design fundamentally!</a:t>
            </a:r>
          </a:p>
          <a:p>
            <a:pPr lvl="1"/>
            <a:r>
              <a:rPr lang="en-US" dirty="0"/>
              <a:t>Very active area for research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66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BF59F25-2242-8749-A8B2-0DD6FDD1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Relaxed ordering and Dekker’s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18F2D4-A3A2-3544-BB09-C151563B9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en-US" dirty="0">
                <a:highlight>
                  <a:srgbClr val="95D600"/>
                </a:highlight>
              </a:rPr>
              <a:t>P0</a:t>
            </a:r>
            <a:r>
              <a:rPr lang="en-US" dirty="0"/>
              <a:t>				</a:t>
            </a:r>
            <a:r>
              <a:rPr lang="en-US" dirty="0">
                <a:highlight>
                  <a:srgbClr val="95D600"/>
                </a:highlight>
              </a:rPr>
              <a:t>P1</a:t>
            </a:r>
          </a:p>
          <a:p>
            <a:pPr marL="0" indent="0">
              <a:buNone/>
            </a:pPr>
            <a:r>
              <a:rPr lang="en-US" dirty="0"/>
              <a:t>				F[0] = 0			F[1] = 0</a:t>
            </a:r>
          </a:p>
          <a:p>
            <a:pPr marL="0" indent="0">
              <a:buNone/>
            </a:pPr>
            <a:r>
              <a:rPr lang="en-US" dirty="0"/>
              <a:t>				…				…</a:t>
            </a:r>
          </a:p>
          <a:p>
            <a:pPr marL="0" indent="0">
              <a:buNone/>
            </a:pPr>
            <a:r>
              <a:rPr lang="en-US" dirty="0"/>
              <a:t>			     A: 	F[0] = 1 </a:t>
            </a:r>
            <a:r>
              <a:rPr lang="en-US" b="1" i="1" dirty="0"/>
              <a:t>(ST)</a:t>
            </a:r>
            <a:r>
              <a:rPr lang="en-US" dirty="0"/>
              <a:t>		     X: 	F[1] = 1 </a:t>
            </a:r>
            <a:r>
              <a:rPr lang="en-US" b="1" i="1" dirty="0"/>
              <a:t>(ST)</a:t>
            </a:r>
          </a:p>
          <a:p>
            <a:pPr marL="0" indent="0">
              <a:buNone/>
            </a:pPr>
            <a:r>
              <a:rPr lang="en-US" dirty="0"/>
              <a:t>			     B: 	if (F[1] == 0) </a:t>
            </a:r>
            <a:r>
              <a:rPr lang="en-US" b="1" i="1" dirty="0"/>
              <a:t>(LD)</a:t>
            </a:r>
            <a:r>
              <a:rPr lang="en-US" dirty="0"/>
              <a:t>	     Y: 	if (F[0] == 0) </a:t>
            </a:r>
            <a:r>
              <a:rPr lang="en-US" b="1" i="1" dirty="0"/>
              <a:t>(LD)</a:t>
            </a:r>
          </a:p>
          <a:p>
            <a:pPr marL="0" indent="0">
              <a:buNone/>
            </a:pPr>
            <a:r>
              <a:rPr lang="en-US" b="1" i="1" dirty="0"/>
              <a:t>				…				…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Let’s assume stores can be buffered</a:t>
            </a:r>
          </a:p>
          <a:p>
            <a:pPr marL="0" indent="0">
              <a:buNone/>
            </a:pPr>
            <a:r>
              <a:rPr lang="en-US" dirty="0"/>
              <a:t>Order that P0 thinks happened?</a:t>
            </a:r>
          </a:p>
          <a:p>
            <a:pPr marL="0" indent="0">
              <a:buNone/>
            </a:pPr>
            <a:r>
              <a:rPr lang="en-US" dirty="0"/>
              <a:t>Order that P1 thinks happened?</a:t>
            </a:r>
          </a:p>
          <a:p>
            <a:pPr marL="0" indent="0">
              <a:buNone/>
            </a:pPr>
            <a:r>
              <a:rPr lang="en-US" dirty="0"/>
              <a:t>What are the sequentially consistent orders?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844BF-CE40-B145-91ED-605346E19BF1}"/>
              </a:ext>
            </a:extLst>
          </p:cNvPr>
          <p:cNvSpPr>
            <a:spLocks noGrp="1"/>
          </p:cNvSpPr>
          <p:nvPr>
            <p:ph type="sldNum" idx="4294967295"/>
          </p:nvPr>
        </p:nvSpPr>
        <p:spPr/>
        <p:txBody>
          <a:bodyPr/>
          <a:lstStyle/>
          <a:p>
            <a:fld id="{AB3F87AD-1B09-4106-B498-C90F07B9EFAF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25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4D2039-CE53-114C-91CD-F2D7BEF1A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far, mostly focused on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D7943C-7E97-E348-A21B-CB327B15E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other issues to think about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Area</a:t>
            </a:r>
          </a:p>
          <a:p>
            <a:pPr lvl="1"/>
            <a:r>
              <a:rPr lang="en-US" dirty="0"/>
              <a:t>Efficiency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Reliability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799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2FE50-1D45-6D4C-9488-70731FD73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7DD63-3A8D-174B-82E2-8FEC835C8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59738D-E22D-354F-B6C4-087CF1F4B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227920"/>
            <a:ext cx="8483452" cy="537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56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94C8C-74DF-9148-AFBD-4FCD9E802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17458-A6BB-3047-8193-29562412F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of performance:</a:t>
            </a:r>
          </a:p>
          <a:p>
            <a:pPr lvl="1"/>
            <a:r>
              <a:rPr lang="en-US" dirty="0"/>
              <a:t>Execution Time</a:t>
            </a:r>
          </a:p>
          <a:p>
            <a:pPr lvl="1"/>
            <a:r>
              <a:rPr lang="en-US" dirty="0"/>
              <a:t>IPS: Instructions Per Second</a:t>
            </a:r>
          </a:p>
          <a:p>
            <a:pPr lvl="2"/>
            <a:r>
              <a:rPr lang="en-US" dirty="0"/>
              <a:t>Assuming program </a:t>
            </a:r>
          </a:p>
          <a:p>
            <a:pPr lvl="1"/>
            <a:r>
              <a:rPr lang="en-US" dirty="0"/>
              <a:t>FLOPS: Floating Point Operations Per Second</a:t>
            </a:r>
          </a:p>
          <a:p>
            <a:pPr lvl="2"/>
            <a:r>
              <a:rPr lang="en-US" dirty="0"/>
              <a:t>For scientific computation</a:t>
            </a:r>
          </a:p>
          <a:p>
            <a:pPr lvl="1"/>
            <a:r>
              <a:rPr lang="en-US" dirty="0"/>
              <a:t>Benchmark scores</a:t>
            </a:r>
          </a:p>
          <a:p>
            <a:endParaRPr lang="en-US" dirty="0"/>
          </a:p>
          <a:p>
            <a:r>
              <a:rPr lang="en-US" dirty="0"/>
              <a:t>Measure of power / energy efficiency</a:t>
            </a:r>
          </a:p>
          <a:p>
            <a:pPr lvl="1"/>
            <a:r>
              <a:rPr lang="en-US" dirty="0"/>
              <a:t>Performance per Watt</a:t>
            </a:r>
          </a:p>
          <a:p>
            <a:pPr lvl="1"/>
            <a:r>
              <a:rPr lang="en-US" dirty="0"/>
              <a:t>Cost of powering the CPU outweighs the cost of the CPU itself for large-scale systems</a:t>
            </a:r>
          </a:p>
          <a:p>
            <a:pPr lvl="1"/>
            <a:r>
              <a:rPr lang="en-US" dirty="0"/>
              <a:t>Power efficiency is a first-class design constraint for most domains! (Not just hand-held devices)</a:t>
            </a:r>
          </a:p>
        </p:txBody>
      </p:sp>
    </p:spTree>
    <p:extLst>
      <p:ext uri="{BB962C8B-B14F-4D97-AF65-F5344CB8AC3E}">
        <p14:creationId xmlns:p14="http://schemas.microsoft.com/office/powerpoint/2010/main" val="242019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9175-33F0-6041-BD79-3CEF3E320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0A328-375F-D24F-BB3E-5DB58AD47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power (switching power) in static CMOS gates</a:t>
            </a:r>
          </a:p>
          <a:p>
            <a:pPr lvl="1"/>
            <a:r>
              <a:rPr lang="en-US" dirty="0"/>
              <a:t>P = C •V</a:t>
            </a:r>
            <a:r>
              <a:rPr lang="en-US" baseline="30000" dirty="0"/>
              <a:t>2 </a:t>
            </a:r>
            <a:r>
              <a:rPr lang="en-US" dirty="0"/>
              <a:t>• f</a:t>
            </a:r>
          </a:p>
          <a:p>
            <a:pPr lvl="1"/>
            <a:r>
              <a:rPr lang="en-US" dirty="0"/>
              <a:t>C: Capacitance being switched</a:t>
            </a:r>
          </a:p>
          <a:p>
            <a:pPr lvl="1"/>
            <a:r>
              <a:rPr lang="en-US" dirty="0"/>
              <a:t>V: Supply Voltage</a:t>
            </a:r>
          </a:p>
          <a:p>
            <a:pPr lvl="1"/>
            <a:r>
              <a:rPr lang="en-US" dirty="0"/>
              <a:t>f: switching frequency</a:t>
            </a:r>
          </a:p>
          <a:p>
            <a:r>
              <a:rPr lang="en-US" dirty="0"/>
              <a:t>DVFS (Dynamic Voltage and Frequency Scaling)</a:t>
            </a:r>
          </a:p>
          <a:p>
            <a:pPr lvl="1"/>
            <a:r>
              <a:rPr lang="en-US" dirty="0"/>
              <a:t>Dynamically adjust voltage and frequency to save power when performance is not needed</a:t>
            </a:r>
          </a:p>
          <a:p>
            <a:pPr lvl="1"/>
            <a:r>
              <a:rPr lang="en-US" dirty="0"/>
              <a:t>Cluster-level or per-core</a:t>
            </a:r>
          </a:p>
          <a:p>
            <a:pPr lvl="1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35FA749-1BD5-0D45-B26D-2F415B41A875}"/>
              </a:ext>
            </a:extLst>
          </p:cNvPr>
          <p:cNvCxnSpPr/>
          <p:nvPr/>
        </p:nvCxnSpPr>
        <p:spPr>
          <a:xfrm flipV="1">
            <a:off x="6273209" y="4019107"/>
            <a:ext cx="0" cy="222220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8606F7-A03B-234A-9831-D0BA6AD40DD7}"/>
              </a:ext>
            </a:extLst>
          </p:cNvPr>
          <p:cNvCxnSpPr>
            <a:cxnSpLocks/>
          </p:cNvCxnSpPr>
          <p:nvPr/>
        </p:nvCxnSpPr>
        <p:spPr>
          <a:xfrm>
            <a:off x="6273209" y="6241312"/>
            <a:ext cx="2179675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c 8">
            <a:extLst>
              <a:ext uri="{FF2B5EF4-FFF2-40B4-BE49-F238E27FC236}">
                <a16:creationId xmlns:a16="http://schemas.microsoft.com/office/drawing/2014/main" id="{121579CA-E7EB-1C4A-B4B5-E39154F24DC7}"/>
              </a:ext>
            </a:extLst>
          </p:cNvPr>
          <p:cNvSpPr/>
          <p:nvPr/>
        </p:nvSpPr>
        <p:spPr>
          <a:xfrm rot="5632721">
            <a:off x="5431258" y="2750935"/>
            <a:ext cx="2742019" cy="3122903"/>
          </a:xfrm>
          <a:prstGeom prst="arc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2053A7-0D24-4F40-9843-23BB919F22EB}"/>
              </a:ext>
            </a:extLst>
          </p:cNvPr>
          <p:cNvSpPr txBox="1"/>
          <p:nvPr/>
        </p:nvSpPr>
        <p:spPr>
          <a:xfrm>
            <a:off x="6802267" y="6320170"/>
            <a:ext cx="1409232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Performance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A5ABA4-D01A-8A41-BC68-E8B6C8F7EE9F}"/>
              </a:ext>
            </a:extLst>
          </p:cNvPr>
          <p:cNvSpPr txBox="1"/>
          <p:nvPr/>
        </p:nvSpPr>
        <p:spPr>
          <a:xfrm rot="16200000">
            <a:off x="5716750" y="4984784"/>
            <a:ext cx="694934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2648746941"/>
      </p:ext>
    </p:extLst>
  </p:cSld>
  <p:clrMapOvr>
    <a:masterClrMapping/>
  </p:clrMapOvr>
</p:sld>
</file>

<file path=ppt/theme/theme1.xml><?xml version="1.0" encoding="utf-8"?>
<a:theme xmlns:a="http://schemas.openxmlformats.org/drawingml/2006/main" name="Arm_PPT_Public">
  <a:themeElements>
    <a:clrScheme name="Arm PPT">
      <a:dk1>
        <a:srgbClr val="000000"/>
      </a:dk1>
      <a:lt1>
        <a:srgbClr val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92CE0AC-E131-0F4B-A8CA-A909F87E16B6}" vid="{6A6113E7-8E6F-F042-935F-CF461F28A5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61D4E06-5D3F-4994-A4A7-4BA626FA722D}">
  <ds:schemaRefs>
    <ds:schemaRef ds:uri="http://schemas.microsoft.com/office/2006/metadata/properties"/>
    <ds:schemaRef ds:uri="http://schemas.microsoft.com/office/infopath/2007/PartnerControls"/>
    <ds:schemaRef ds:uri="f2ad5090-61a8-4b8c-ab70-68f4ff4d1933"/>
    <ds:schemaRef ds:uri="c0950e01-db07-4e41-9c32-b7a8e9fccc9b"/>
    <ds:schemaRef ds:uri="http://schemas.microsoft.com/sharepoint/v3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Arm_PPT_Public</Template>
  <TotalTime>0</TotalTime>
  <Words>3189</Words>
  <Application>Microsoft Macintosh PowerPoint</Application>
  <PresentationFormat>Widescreen</PresentationFormat>
  <Paragraphs>656</Paragraphs>
  <Slides>43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Lato</vt:lpstr>
      <vt:lpstr>Arial</vt:lpstr>
      <vt:lpstr>Calibri</vt:lpstr>
      <vt:lpstr>Century Gothic</vt:lpstr>
      <vt:lpstr>Consolas</vt:lpstr>
      <vt:lpstr>Source Sans Pro Light</vt:lpstr>
      <vt:lpstr>Times New Roman</vt:lpstr>
      <vt:lpstr>Wingdings</vt:lpstr>
      <vt:lpstr>Arm_PPT_Public</vt:lpstr>
      <vt:lpstr>Lecture 24</vt:lpstr>
      <vt:lpstr>Announcements</vt:lpstr>
      <vt:lpstr>Last time</vt:lpstr>
      <vt:lpstr>Dekker’s Algorithm Pseudo-code</vt:lpstr>
      <vt:lpstr>Review: Relaxed ordering and Dekker’s algorithm</vt:lpstr>
      <vt:lpstr>So far, mostly focused on performance</vt:lpstr>
      <vt:lpstr>Processor Trends</vt:lpstr>
      <vt:lpstr>Measurement</vt:lpstr>
      <vt:lpstr>Power Management</vt:lpstr>
      <vt:lpstr>Heterogeneous Multi-Processing</vt:lpstr>
      <vt:lpstr>Arm big.LITTLE and DVFS</vt:lpstr>
      <vt:lpstr>CPU Migration</vt:lpstr>
      <vt:lpstr>How Many (Symmetric) Cores per Chip?</vt:lpstr>
      <vt:lpstr>Performance of Symmetric Multicore Chips</vt:lpstr>
      <vt:lpstr>Symmetric Multicore Chip, N = 16 BCEs</vt:lpstr>
      <vt:lpstr>Symmetric Multicore Chip, N = 16 BCEs</vt:lpstr>
      <vt:lpstr>Symmetric Multicore Chip, N = 16 BCEs</vt:lpstr>
      <vt:lpstr>Asymmetric (Heterogeneous) Multicore Chips</vt:lpstr>
      <vt:lpstr>How Many Cores per Asymmetric Chip?</vt:lpstr>
      <vt:lpstr>Performance of Asymmetric Multicore Chips</vt:lpstr>
      <vt:lpstr>Asymmetric Multicore Chip, N = 256 BCEs</vt:lpstr>
      <vt:lpstr>Recall Symmetric Multicore Chip, N = 256 BCEs</vt:lpstr>
      <vt:lpstr>Symmetric vs. Asymmetric</vt:lpstr>
      <vt:lpstr>Specialization</vt:lpstr>
      <vt:lpstr>Security Side-Channel Attacks</vt:lpstr>
      <vt:lpstr>Introduction</vt:lpstr>
      <vt:lpstr>What’s wrong with this code?</vt:lpstr>
      <vt:lpstr>Side Channels?</vt:lpstr>
      <vt:lpstr>Side-Channels in Microarchitecture</vt:lpstr>
      <vt:lpstr>Microarchitectural side-channel</vt:lpstr>
      <vt:lpstr>Common Mitigations</vt:lpstr>
      <vt:lpstr>Measuring through side-channels</vt:lpstr>
      <vt:lpstr>Historical Cache (Timing) Attacks</vt:lpstr>
      <vt:lpstr>Recent Side-Channel Attacks</vt:lpstr>
      <vt:lpstr>Prime+Probe (Single-core)</vt:lpstr>
      <vt:lpstr>Prime+Probe (Multi-core)</vt:lpstr>
      <vt:lpstr>Flush+Reload</vt:lpstr>
      <vt:lpstr>Cache Timing Attacks: Prime+Probe and Flush+Reload</vt:lpstr>
      <vt:lpstr>Threat/Attack Model</vt:lpstr>
      <vt:lpstr>Spectre v1 (Bound Check Bypass)</vt:lpstr>
      <vt:lpstr>Comparing Meltdown vs. Spectre</vt:lpstr>
      <vt:lpstr>Software Mitigation for Spectre</vt:lpstr>
      <vt:lpstr>Hardware Mitigation for Spectre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Dam Sunwoo</dc:creator>
  <cp:keywords/>
  <dc:description/>
  <cp:lastModifiedBy/>
  <cp:revision>1</cp:revision>
  <dcterms:created xsi:type="dcterms:W3CDTF">2018-11-30T23:25:44Z</dcterms:created>
  <dcterms:modified xsi:type="dcterms:W3CDTF">2018-12-03T22:57:08Z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